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71" r:id="rId3"/>
    <p:sldId id="258" r:id="rId4"/>
    <p:sldId id="262" r:id="rId5"/>
    <p:sldId id="263" r:id="rId6"/>
    <p:sldId id="272" r:id="rId7"/>
    <p:sldId id="273" r:id="rId8"/>
    <p:sldId id="275" r:id="rId9"/>
    <p:sldId id="261" r:id="rId10"/>
    <p:sldId id="266" r:id="rId11"/>
    <p:sldId id="265" r:id="rId12"/>
    <p:sldId id="267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A5103D-BDD3-463F-9B8C-FE66C54F3E79}" type="doc">
      <dgm:prSet loTypeId="urn:microsoft.com/office/officeart/2005/8/layout/radial4" loCatId="relationship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28CF76FC-3F9E-4A90-A39D-E6B42D7AA187}">
      <dgm:prSet phldrT="[Texto]" custT="1"/>
      <dgm:spPr/>
      <dgm:t>
        <a:bodyPr/>
        <a:lstStyle/>
        <a:p>
          <a:r>
            <a:rPr lang="es-ES" sz="1600" b="0" i="0" dirty="0">
              <a:effectLst/>
            </a:rPr>
            <a:t>PEOPLE</a:t>
          </a:r>
        </a:p>
        <a:p>
          <a:r>
            <a:rPr lang="es-ES" sz="1600" b="0" i="0" dirty="0">
              <a:effectLst/>
            </a:rPr>
            <a:t>I4.0</a:t>
          </a:r>
        </a:p>
        <a:p>
          <a:r>
            <a:rPr lang="es-ES" sz="1600" b="0" i="0" dirty="0">
              <a:effectLst/>
            </a:rPr>
            <a:t>KETS</a:t>
          </a:r>
        </a:p>
      </dgm:t>
    </dgm:pt>
    <dgm:pt modelId="{43C7BD6E-104A-4413-BCE6-13B38C3C96AD}" type="parTrans" cxnId="{7F4E6470-9C81-4D9C-9740-139ECC487DAD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3F3E8952-CC2B-47F0-896C-51160741D1BD}" type="sibTrans" cxnId="{7F4E6470-9C81-4D9C-9740-139ECC487DAD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F182A5C4-4CA9-4CED-9696-8F167B06D528}">
      <dgm:prSet phldrT="[Texto]" custT="1"/>
      <dgm:spPr/>
      <dgm:t>
        <a:bodyPr/>
        <a:lstStyle/>
        <a:p>
          <a:r>
            <a:rPr lang="es-ES" sz="1600" b="0" i="0" dirty="0" err="1">
              <a:effectLst/>
            </a:rPr>
            <a:t>CULTURE</a:t>
          </a:r>
          <a:r>
            <a:rPr lang="es-ES" sz="1600" b="0" i="0" dirty="0">
              <a:effectLst/>
            </a:rPr>
            <a:t> &amp; </a:t>
          </a:r>
          <a:r>
            <a:rPr lang="es-ES" sz="1600" b="0" i="0" dirty="0" err="1">
              <a:effectLst/>
            </a:rPr>
            <a:t>WELFARE</a:t>
          </a:r>
          <a:endParaRPr lang="es-ES" sz="1600" b="0" i="0" dirty="0">
            <a:effectLst/>
          </a:endParaRPr>
        </a:p>
      </dgm:t>
    </dgm:pt>
    <dgm:pt modelId="{13D394D5-FFCE-4BC3-9565-4B97212F0DA2}" type="parTrans" cxnId="{AEEA1F08-D911-42F2-80CE-0CBACA7021A1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BE020D85-61A3-402D-AFA8-9B8075B64CF2}" type="sibTrans" cxnId="{AEEA1F08-D911-42F2-80CE-0CBACA7021A1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582B0809-A99E-4463-BBEB-2E0D6F4B4DC6}">
      <dgm:prSet phldrT="[Texto]" custT="1"/>
      <dgm:spPr/>
      <dgm:t>
        <a:bodyPr/>
        <a:lstStyle/>
        <a:p>
          <a:r>
            <a:rPr lang="es-ES" sz="1600" b="0" i="0" dirty="0">
              <a:effectLst/>
            </a:rPr>
            <a:t>SAFETY</a:t>
          </a:r>
        </a:p>
      </dgm:t>
    </dgm:pt>
    <dgm:pt modelId="{D67AD143-C8C1-4943-9494-036E008FD955}" type="parTrans" cxnId="{7124632E-E946-49BF-AEBD-BDF256446FF3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DF7B757B-32C4-4376-B97A-70F03EA56E66}" type="sibTrans" cxnId="{7124632E-E946-49BF-AEBD-BDF256446FF3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A1122067-A926-4ECA-B72E-C5A93181D38D}">
      <dgm:prSet phldrT="[Texto]" custT="1"/>
      <dgm:spPr/>
      <dgm:t>
        <a:bodyPr/>
        <a:lstStyle/>
        <a:p>
          <a:r>
            <a:rPr lang="es-ES" sz="1600" b="0" i="0" dirty="0">
              <a:effectLst/>
            </a:rPr>
            <a:t>SECURITY </a:t>
          </a:r>
        </a:p>
      </dgm:t>
    </dgm:pt>
    <dgm:pt modelId="{F219E054-8A97-4547-BD2E-7DF4BF96E598}" type="parTrans" cxnId="{500581A0-767F-43B7-86D8-7DFD67B1A2E5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CF897B19-88FB-4D10-BB2D-368D7F407B7F}" type="sibTrans" cxnId="{500581A0-767F-43B7-86D8-7DFD67B1A2E5}">
      <dgm:prSet/>
      <dgm:spPr/>
      <dgm:t>
        <a:bodyPr/>
        <a:lstStyle/>
        <a:p>
          <a:endParaRPr lang="es-ES" sz="1600" b="0" i="0">
            <a:solidFill>
              <a:schemeClr val="tx1"/>
            </a:solidFill>
            <a:effectLst/>
          </a:endParaRPr>
        </a:p>
      </dgm:t>
    </dgm:pt>
    <dgm:pt modelId="{20B5AC58-F993-4BD3-A722-9549AAFA08D1}" type="pres">
      <dgm:prSet presAssocID="{3BA5103D-BDD3-463F-9B8C-FE66C54F3E7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063E6D2-6199-45BA-AAA7-7E1F5D3D333E}" type="pres">
      <dgm:prSet presAssocID="{28CF76FC-3F9E-4A90-A39D-E6B42D7AA187}" presName="centerShape" presStyleLbl="node0" presStyleIdx="0" presStyleCnt="1" custLinFactNeighborX="95" custLinFactNeighborY="535"/>
      <dgm:spPr/>
    </dgm:pt>
    <dgm:pt modelId="{74DDB588-09E8-41D6-9791-E7394B5791E6}" type="pres">
      <dgm:prSet presAssocID="{13D394D5-FFCE-4BC3-9565-4B97212F0DA2}" presName="parTrans" presStyleLbl="bgSibTrans2D1" presStyleIdx="0" presStyleCnt="3"/>
      <dgm:spPr/>
    </dgm:pt>
    <dgm:pt modelId="{99D161C3-E4C4-44D9-8A97-E3CE3EFEE4AA}" type="pres">
      <dgm:prSet presAssocID="{F182A5C4-4CA9-4CED-9696-8F167B06D528}" presName="node" presStyleLbl="node1" presStyleIdx="0" presStyleCnt="3">
        <dgm:presLayoutVars>
          <dgm:bulletEnabled val="1"/>
        </dgm:presLayoutVars>
      </dgm:prSet>
      <dgm:spPr/>
    </dgm:pt>
    <dgm:pt modelId="{E08BA181-5D03-4717-8AB1-19380B2E9DC3}" type="pres">
      <dgm:prSet presAssocID="{D67AD143-C8C1-4943-9494-036E008FD955}" presName="parTrans" presStyleLbl="bgSibTrans2D1" presStyleIdx="1" presStyleCnt="3"/>
      <dgm:spPr/>
    </dgm:pt>
    <dgm:pt modelId="{70EE6EDD-092C-441C-9753-6F60892E0E98}" type="pres">
      <dgm:prSet presAssocID="{582B0809-A99E-4463-BBEB-2E0D6F4B4DC6}" presName="node" presStyleLbl="node1" presStyleIdx="1" presStyleCnt="3">
        <dgm:presLayoutVars>
          <dgm:bulletEnabled val="1"/>
        </dgm:presLayoutVars>
      </dgm:prSet>
      <dgm:spPr/>
    </dgm:pt>
    <dgm:pt modelId="{137240BD-16FE-437A-BFB9-261C518A990B}" type="pres">
      <dgm:prSet presAssocID="{F219E054-8A97-4547-BD2E-7DF4BF96E598}" presName="parTrans" presStyleLbl="bgSibTrans2D1" presStyleIdx="2" presStyleCnt="3"/>
      <dgm:spPr/>
    </dgm:pt>
    <dgm:pt modelId="{7826958F-C451-46EF-8EDF-ACFD2058BB8F}" type="pres">
      <dgm:prSet presAssocID="{A1122067-A926-4ECA-B72E-C5A93181D38D}" presName="node" presStyleLbl="node1" presStyleIdx="2" presStyleCnt="3">
        <dgm:presLayoutVars>
          <dgm:bulletEnabled val="1"/>
        </dgm:presLayoutVars>
      </dgm:prSet>
      <dgm:spPr/>
    </dgm:pt>
  </dgm:ptLst>
  <dgm:cxnLst>
    <dgm:cxn modelId="{23706402-06DA-45ED-A2EA-972C27CD1B1D}" type="presOf" srcId="{582B0809-A99E-4463-BBEB-2E0D6F4B4DC6}" destId="{70EE6EDD-092C-441C-9753-6F60892E0E98}" srcOrd="0" destOrd="0" presId="urn:microsoft.com/office/officeart/2005/8/layout/radial4"/>
    <dgm:cxn modelId="{AEEA1F08-D911-42F2-80CE-0CBACA7021A1}" srcId="{28CF76FC-3F9E-4A90-A39D-E6B42D7AA187}" destId="{F182A5C4-4CA9-4CED-9696-8F167B06D528}" srcOrd="0" destOrd="0" parTransId="{13D394D5-FFCE-4BC3-9565-4B97212F0DA2}" sibTransId="{BE020D85-61A3-402D-AFA8-9B8075B64CF2}"/>
    <dgm:cxn modelId="{D0968816-29C7-474A-B90F-BA962A16DEC8}" type="presOf" srcId="{3BA5103D-BDD3-463F-9B8C-FE66C54F3E79}" destId="{20B5AC58-F993-4BD3-A722-9549AAFA08D1}" srcOrd="0" destOrd="0" presId="urn:microsoft.com/office/officeart/2005/8/layout/radial4"/>
    <dgm:cxn modelId="{DB75AA1A-D585-4329-83F7-8AC5F09E8A4A}" type="presOf" srcId="{F182A5C4-4CA9-4CED-9696-8F167B06D528}" destId="{99D161C3-E4C4-44D9-8A97-E3CE3EFEE4AA}" srcOrd="0" destOrd="0" presId="urn:microsoft.com/office/officeart/2005/8/layout/radial4"/>
    <dgm:cxn modelId="{7124632E-E946-49BF-AEBD-BDF256446FF3}" srcId="{28CF76FC-3F9E-4A90-A39D-E6B42D7AA187}" destId="{582B0809-A99E-4463-BBEB-2E0D6F4B4DC6}" srcOrd="1" destOrd="0" parTransId="{D67AD143-C8C1-4943-9494-036E008FD955}" sibTransId="{DF7B757B-32C4-4376-B97A-70F03EA56E66}"/>
    <dgm:cxn modelId="{7F4E6470-9C81-4D9C-9740-139ECC487DAD}" srcId="{3BA5103D-BDD3-463F-9B8C-FE66C54F3E79}" destId="{28CF76FC-3F9E-4A90-A39D-E6B42D7AA187}" srcOrd="0" destOrd="0" parTransId="{43C7BD6E-104A-4413-BCE6-13B38C3C96AD}" sibTransId="{3F3E8952-CC2B-47F0-896C-51160741D1BD}"/>
    <dgm:cxn modelId="{57E44A56-0760-4915-9C7A-F508B215412B}" type="presOf" srcId="{D67AD143-C8C1-4943-9494-036E008FD955}" destId="{E08BA181-5D03-4717-8AB1-19380B2E9DC3}" srcOrd="0" destOrd="0" presId="urn:microsoft.com/office/officeart/2005/8/layout/radial4"/>
    <dgm:cxn modelId="{2AC34D83-8411-4057-A61E-CC0A3EE087B1}" type="presOf" srcId="{13D394D5-FFCE-4BC3-9565-4B97212F0DA2}" destId="{74DDB588-09E8-41D6-9791-E7394B5791E6}" srcOrd="0" destOrd="0" presId="urn:microsoft.com/office/officeart/2005/8/layout/radial4"/>
    <dgm:cxn modelId="{946B5588-4931-4409-925F-506A9FE2D5A0}" type="presOf" srcId="{F219E054-8A97-4547-BD2E-7DF4BF96E598}" destId="{137240BD-16FE-437A-BFB9-261C518A990B}" srcOrd="0" destOrd="0" presId="urn:microsoft.com/office/officeart/2005/8/layout/radial4"/>
    <dgm:cxn modelId="{500581A0-767F-43B7-86D8-7DFD67B1A2E5}" srcId="{28CF76FC-3F9E-4A90-A39D-E6B42D7AA187}" destId="{A1122067-A926-4ECA-B72E-C5A93181D38D}" srcOrd="2" destOrd="0" parTransId="{F219E054-8A97-4547-BD2E-7DF4BF96E598}" sibTransId="{CF897B19-88FB-4D10-BB2D-368D7F407B7F}"/>
    <dgm:cxn modelId="{5F16C2A3-6A32-4A11-9998-B6E1182979F1}" type="presOf" srcId="{A1122067-A926-4ECA-B72E-C5A93181D38D}" destId="{7826958F-C451-46EF-8EDF-ACFD2058BB8F}" srcOrd="0" destOrd="0" presId="urn:microsoft.com/office/officeart/2005/8/layout/radial4"/>
    <dgm:cxn modelId="{4D5273F9-73C0-47D2-A9C5-FBC07D93E971}" type="presOf" srcId="{28CF76FC-3F9E-4A90-A39D-E6B42D7AA187}" destId="{F063E6D2-6199-45BA-AAA7-7E1F5D3D333E}" srcOrd="0" destOrd="0" presId="urn:microsoft.com/office/officeart/2005/8/layout/radial4"/>
    <dgm:cxn modelId="{A559AB2D-EDF5-4D6E-9BE4-E7EC69EF3C51}" type="presParOf" srcId="{20B5AC58-F993-4BD3-A722-9549AAFA08D1}" destId="{F063E6D2-6199-45BA-AAA7-7E1F5D3D333E}" srcOrd="0" destOrd="0" presId="urn:microsoft.com/office/officeart/2005/8/layout/radial4"/>
    <dgm:cxn modelId="{BE056463-3D8B-493F-A20D-F6D647F28210}" type="presParOf" srcId="{20B5AC58-F993-4BD3-A722-9549AAFA08D1}" destId="{74DDB588-09E8-41D6-9791-E7394B5791E6}" srcOrd="1" destOrd="0" presId="urn:microsoft.com/office/officeart/2005/8/layout/radial4"/>
    <dgm:cxn modelId="{1A17EB0A-E250-4EB9-9598-0669480A5D80}" type="presParOf" srcId="{20B5AC58-F993-4BD3-A722-9549AAFA08D1}" destId="{99D161C3-E4C4-44D9-8A97-E3CE3EFEE4AA}" srcOrd="2" destOrd="0" presId="urn:microsoft.com/office/officeart/2005/8/layout/radial4"/>
    <dgm:cxn modelId="{D7425B30-6EC6-4FF1-90CB-66C9FDE5520D}" type="presParOf" srcId="{20B5AC58-F993-4BD3-A722-9549AAFA08D1}" destId="{E08BA181-5D03-4717-8AB1-19380B2E9DC3}" srcOrd="3" destOrd="0" presId="urn:microsoft.com/office/officeart/2005/8/layout/radial4"/>
    <dgm:cxn modelId="{E554D4E0-D922-4338-AD80-912E94401A3B}" type="presParOf" srcId="{20B5AC58-F993-4BD3-A722-9549AAFA08D1}" destId="{70EE6EDD-092C-441C-9753-6F60892E0E98}" srcOrd="4" destOrd="0" presId="urn:microsoft.com/office/officeart/2005/8/layout/radial4"/>
    <dgm:cxn modelId="{81F3C5C6-B3D9-497E-9AB2-38618F9791D7}" type="presParOf" srcId="{20B5AC58-F993-4BD3-A722-9549AAFA08D1}" destId="{137240BD-16FE-437A-BFB9-261C518A990B}" srcOrd="5" destOrd="0" presId="urn:microsoft.com/office/officeart/2005/8/layout/radial4"/>
    <dgm:cxn modelId="{9D3937C6-4A91-4A22-98E1-B38B821184FA}" type="presParOf" srcId="{20B5AC58-F993-4BD3-A722-9549AAFA08D1}" destId="{7826958F-C451-46EF-8EDF-ACFD2058BB8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53A19C-923D-407B-A81D-2C4FC10CD1D0}" type="doc">
      <dgm:prSet loTypeId="urn:microsoft.com/office/officeart/2005/8/layout/radial1" loCatId="cycle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20FCB814-9218-42E4-9B27-F9A0C437BFCA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sz="900" dirty="0"/>
            <a:t>Sistemas </a:t>
          </a:r>
          <a:r>
            <a:rPr lang="es-ES" sz="900" dirty="0" err="1"/>
            <a:t>ciberfísicos</a:t>
          </a:r>
          <a:endParaRPr lang="es-ES" sz="900" dirty="0"/>
        </a:p>
      </dgm:t>
    </dgm:pt>
    <dgm:pt modelId="{49208F3A-924E-4062-95CB-9441993F7DB2}" type="parTrans" cxnId="{48FA8B84-650F-440B-9156-7C058AEB3C26}">
      <dgm:prSet/>
      <dgm:spPr/>
      <dgm:t>
        <a:bodyPr/>
        <a:lstStyle/>
        <a:p>
          <a:endParaRPr lang="es-ES" sz="900"/>
        </a:p>
      </dgm:t>
    </dgm:pt>
    <dgm:pt modelId="{4CBDB513-9C52-43C8-B122-DF1866202DF4}" type="sibTrans" cxnId="{48FA8B84-650F-440B-9156-7C058AEB3C26}">
      <dgm:prSet/>
      <dgm:spPr/>
      <dgm:t>
        <a:bodyPr/>
        <a:lstStyle/>
        <a:p>
          <a:endParaRPr lang="es-ES" sz="900"/>
        </a:p>
      </dgm:t>
    </dgm:pt>
    <dgm:pt modelId="{34A0CF2C-9B80-44CF-9E24-1C92E9679E53}">
      <dgm:prSet phldrT="[Texto]" custT="1"/>
      <dgm:spPr/>
      <dgm:t>
        <a:bodyPr/>
        <a:lstStyle/>
        <a:p>
          <a:r>
            <a:rPr lang="es-ES" sz="900" dirty="0"/>
            <a:t>Sistemas Embebidos</a:t>
          </a:r>
        </a:p>
      </dgm:t>
    </dgm:pt>
    <dgm:pt modelId="{5B9FA234-0F4F-4B52-89F4-7EA27B283B16}" type="parTrans" cxnId="{05F8259E-20D8-46CB-A981-C335E31E2131}">
      <dgm:prSet custT="1"/>
      <dgm:spPr/>
      <dgm:t>
        <a:bodyPr/>
        <a:lstStyle/>
        <a:p>
          <a:endParaRPr lang="es-ES" sz="900"/>
        </a:p>
      </dgm:t>
    </dgm:pt>
    <dgm:pt modelId="{9CE57132-C556-4173-8B5E-65E48780DB91}" type="sibTrans" cxnId="{05F8259E-20D8-46CB-A981-C335E31E2131}">
      <dgm:prSet/>
      <dgm:spPr/>
      <dgm:t>
        <a:bodyPr/>
        <a:lstStyle/>
        <a:p>
          <a:endParaRPr lang="es-ES" sz="900"/>
        </a:p>
      </dgm:t>
    </dgm:pt>
    <dgm:pt modelId="{87D4F972-8C8A-4A5E-BD49-3336582801A1}">
      <dgm:prSet phldrT="[Texto]" custT="1"/>
      <dgm:spPr/>
      <dgm:t>
        <a:bodyPr/>
        <a:lstStyle/>
        <a:p>
          <a:r>
            <a:rPr lang="es-ES" sz="900" dirty="0"/>
            <a:t>Sensores y actuadores</a:t>
          </a:r>
        </a:p>
      </dgm:t>
    </dgm:pt>
    <dgm:pt modelId="{F7E58CCC-3645-437D-8E44-FB66C63901F1}" type="parTrans" cxnId="{9B1630DC-4238-4F51-8CCE-6B261E1B3E04}">
      <dgm:prSet custT="1"/>
      <dgm:spPr/>
      <dgm:t>
        <a:bodyPr/>
        <a:lstStyle/>
        <a:p>
          <a:endParaRPr lang="es-ES" sz="900"/>
        </a:p>
      </dgm:t>
    </dgm:pt>
    <dgm:pt modelId="{DB96E01A-3AE0-4998-9E3F-40F513F25BC0}" type="sibTrans" cxnId="{9B1630DC-4238-4F51-8CCE-6B261E1B3E04}">
      <dgm:prSet/>
      <dgm:spPr/>
      <dgm:t>
        <a:bodyPr/>
        <a:lstStyle/>
        <a:p>
          <a:endParaRPr lang="es-ES" sz="900"/>
        </a:p>
      </dgm:t>
    </dgm:pt>
    <dgm:pt modelId="{BE8E3D3E-9080-4AD9-B9E2-752A8FD1205F}">
      <dgm:prSet phldrT="[Texto]" custT="1"/>
      <dgm:spPr/>
      <dgm:t>
        <a:bodyPr/>
        <a:lstStyle/>
        <a:p>
          <a:r>
            <a:rPr lang="es-ES" sz="900" dirty="0"/>
            <a:t>Sistemas de comunicación</a:t>
          </a:r>
        </a:p>
      </dgm:t>
    </dgm:pt>
    <dgm:pt modelId="{D86158A8-99C3-4A8C-8F5C-B8065A4FCC22}" type="parTrans" cxnId="{215DA171-8C6A-4F16-9C0A-976DD8E48FD1}">
      <dgm:prSet custT="1"/>
      <dgm:spPr/>
      <dgm:t>
        <a:bodyPr/>
        <a:lstStyle/>
        <a:p>
          <a:endParaRPr lang="es-ES" sz="900"/>
        </a:p>
      </dgm:t>
    </dgm:pt>
    <dgm:pt modelId="{881CD90E-7723-4423-A481-CEA58AF84321}" type="sibTrans" cxnId="{215DA171-8C6A-4F16-9C0A-976DD8E48FD1}">
      <dgm:prSet/>
      <dgm:spPr/>
      <dgm:t>
        <a:bodyPr/>
        <a:lstStyle/>
        <a:p>
          <a:endParaRPr lang="es-ES" sz="900"/>
        </a:p>
      </dgm:t>
    </dgm:pt>
    <dgm:pt modelId="{D93676BD-A661-4D74-82BE-5308FE628AFF}">
      <dgm:prSet phldrT="[Texto]" custT="1"/>
      <dgm:spPr/>
      <dgm:t>
        <a:bodyPr/>
        <a:lstStyle/>
        <a:p>
          <a:r>
            <a:rPr lang="es-ES" sz="900" dirty="0"/>
            <a:t>Machine Learning</a:t>
          </a:r>
        </a:p>
      </dgm:t>
    </dgm:pt>
    <dgm:pt modelId="{5945F399-B51F-4424-91F2-7CC03E06AFFB}" type="parTrans" cxnId="{243E282B-9A1C-426E-A663-2AEDE396645C}">
      <dgm:prSet custT="1"/>
      <dgm:spPr/>
      <dgm:t>
        <a:bodyPr/>
        <a:lstStyle/>
        <a:p>
          <a:endParaRPr lang="es-ES" sz="900"/>
        </a:p>
      </dgm:t>
    </dgm:pt>
    <dgm:pt modelId="{FB194430-0970-4FDF-B206-7B27FB407976}" type="sibTrans" cxnId="{243E282B-9A1C-426E-A663-2AEDE396645C}">
      <dgm:prSet/>
      <dgm:spPr/>
      <dgm:t>
        <a:bodyPr/>
        <a:lstStyle/>
        <a:p>
          <a:endParaRPr lang="es-ES" sz="900"/>
        </a:p>
      </dgm:t>
    </dgm:pt>
    <dgm:pt modelId="{6F2963C8-077E-4ECE-8208-F8232F67EDFC}" type="pres">
      <dgm:prSet presAssocID="{4153A19C-923D-407B-A81D-2C4FC10CD1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56EB890-ADFE-4026-8E24-50C2AC02D062}" type="pres">
      <dgm:prSet presAssocID="{20FCB814-9218-42E4-9B27-F9A0C437BFCA}" presName="centerShape" presStyleLbl="node0" presStyleIdx="0" presStyleCnt="1" custScaleX="146210"/>
      <dgm:spPr/>
    </dgm:pt>
    <dgm:pt modelId="{23E6D8D0-76E5-4295-B494-FF1C0FB720A8}" type="pres">
      <dgm:prSet presAssocID="{5B9FA234-0F4F-4B52-89F4-7EA27B283B16}" presName="Name9" presStyleLbl="parChTrans1D2" presStyleIdx="0" presStyleCnt="4"/>
      <dgm:spPr/>
    </dgm:pt>
    <dgm:pt modelId="{06EF0D54-9D26-41A2-9836-834A9C06CBF4}" type="pres">
      <dgm:prSet presAssocID="{5B9FA234-0F4F-4B52-89F4-7EA27B283B16}" presName="connTx" presStyleLbl="parChTrans1D2" presStyleIdx="0" presStyleCnt="4"/>
      <dgm:spPr/>
    </dgm:pt>
    <dgm:pt modelId="{02532F6A-2D33-4B47-9C89-1DF8138EFBAD}" type="pres">
      <dgm:prSet presAssocID="{34A0CF2C-9B80-44CF-9E24-1C92E9679E53}" presName="node" presStyleLbl="node1" presStyleIdx="0" presStyleCnt="4" custScaleX="131205">
        <dgm:presLayoutVars>
          <dgm:bulletEnabled val="1"/>
        </dgm:presLayoutVars>
      </dgm:prSet>
      <dgm:spPr/>
    </dgm:pt>
    <dgm:pt modelId="{2461E172-14CF-4746-925B-B847D760D588}" type="pres">
      <dgm:prSet presAssocID="{F7E58CCC-3645-437D-8E44-FB66C63901F1}" presName="Name9" presStyleLbl="parChTrans1D2" presStyleIdx="1" presStyleCnt="4"/>
      <dgm:spPr/>
    </dgm:pt>
    <dgm:pt modelId="{38CE1975-D897-4CFC-90B9-01D30B83F775}" type="pres">
      <dgm:prSet presAssocID="{F7E58CCC-3645-437D-8E44-FB66C63901F1}" presName="connTx" presStyleLbl="parChTrans1D2" presStyleIdx="1" presStyleCnt="4"/>
      <dgm:spPr/>
    </dgm:pt>
    <dgm:pt modelId="{88DE1FDB-6551-4455-A8A4-27A6CF259A70}" type="pres">
      <dgm:prSet presAssocID="{87D4F972-8C8A-4A5E-BD49-3336582801A1}" presName="node" presStyleLbl="node1" presStyleIdx="1" presStyleCnt="4" custScaleX="134077" custRadScaleRad="122341" custRadScaleInc="-3328">
        <dgm:presLayoutVars>
          <dgm:bulletEnabled val="1"/>
        </dgm:presLayoutVars>
      </dgm:prSet>
      <dgm:spPr/>
    </dgm:pt>
    <dgm:pt modelId="{39E5496B-3670-4E9F-9E9C-6070E131BEE2}" type="pres">
      <dgm:prSet presAssocID="{D86158A8-99C3-4A8C-8F5C-B8065A4FCC22}" presName="Name9" presStyleLbl="parChTrans1D2" presStyleIdx="2" presStyleCnt="4"/>
      <dgm:spPr/>
    </dgm:pt>
    <dgm:pt modelId="{23BDCF5A-68EE-4165-8E86-472731E98186}" type="pres">
      <dgm:prSet presAssocID="{D86158A8-99C3-4A8C-8F5C-B8065A4FCC22}" presName="connTx" presStyleLbl="parChTrans1D2" presStyleIdx="2" presStyleCnt="4"/>
      <dgm:spPr/>
    </dgm:pt>
    <dgm:pt modelId="{351774DF-457D-44D8-ACE6-65A75FDC56B7}" type="pres">
      <dgm:prSet presAssocID="{BE8E3D3E-9080-4AD9-B9E2-752A8FD1205F}" presName="node" presStyleLbl="node1" presStyleIdx="2" presStyleCnt="4" custScaleX="187966">
        <dgm:presLayoutVars>
          <dgm:bulletEnabled val="1"/>
        </dgm:presLayoutVars>
      </dgm:prSet>
      <dgm:spPr/>
    </dgm:pt>
    <dgm:pt modelId="{C97F7D50-23D0-4557-9AB4-9259613F5AF5}" type="pres">
      <dgm:prSet presAssocID="{5945F399-B51F-4424-91F2-7CC03E06AFFB}" presName="Name9" presStyleLbl="parChTrans1D2" presStyleIdx="3" presStyleCnt="4"/>
      <dgm:spPr/>
    </dgm:pt>
    <dgm:pt modelId="{A29B1A7C-A60B-4210-881D-A7B2059CA2BF}" type="pres">
      <dgm:prSet presAssocID="{5945F399-B51F-4424-91F2-7CC03E06AFFB}" presName="connTx" presStyleLbl="parChTrans1D2" presStyleIdx="3" presStyleCnt="4"/>
      <dgm:spPr/>
    </dgm:pt>
    <dgm:pt modelId="{5FC57B42-C5DD-4BA4-8429-162B30B92BDD}" type="pres">
      <dgm:prSet presAssocID="{D93676BD-A661-4D74-82BE-5308FE628AFF}" presName="node" presStyleLbl="node1" presStyleIdx="3" presStyleCnt="4" custScaleX="133971" custRadScaleRad="119650" custRadScaleInc="3403">
        <dgm:presLayoutVars>
          <dgm:bulletEnabled val="1"/>
        </dgm:presLayoutVars>
      </dgm:prSet>
      <dgm:spPr/>
    </dgm:pt>
  </dgm:ptLst>
  <dgm:cxnLst>
    <dgm:cxn modelId="{243E282B-9A1C-426E-A663-2AEDE396645C}" srcId="{20FCB814-9218-42E4-9B27-F9A0C437BFCA}" destId="{D93676BD-A661-4D74-82BE-5308FE628AFF}" srcOrd="3" destOrd="0" parTransId="{5945F399-B51F-4424-91F2-7CC03E06AFFB}" sibTransId="{FB194430-0970-4FDF-B206-7B27FB407976}"/>
    <dgm:cxn modelId="{A0FABB2D-F0C2-4AA7-92B8-9531BB100C95}" type="presOf" srcId="{F7E58CCC-3645-437D-8E44-FB66C63901F1}" destId="{2461E172-14CF-4746-925B-B847D760D588}" srcOrd="0" destOrd="0" presId="urn:microsoft.com/office/officeart/2005/8/layout/radial1"/>
    <dgm:cxn modelId="{073A0843-1634-4566-8D27-6DFC849810A2}" type="presOf" srcId="{5945F399-B51F-4424-91F2-7CC03E06AFFB}" destId="{C97F7D50-23D0-4557-9AB4-9259613F5AF5}" srcOrd="0" destOrd="0" presId="urn:microsoft.com/office/officeart/2005/8/layout/radial1"/>
    <dgm:cxn modelId="{F5000948-5FCA-4AD4-9D32-38C512EC59C3}" type="presOf" srcId="{D86158A8-99C3-4A8C-8F5C-B8065A4FCC22}" destId="{39E5496B-3670-4E9F-9E9C-6070E131BEE2}" srcOrd="0" destOrd="0" presId="urn:microsoft.com/office/officeart/2005/8/layout/radial1"/>
    <dgm:cxn modelId="{C1F0E76E-8A3E-45FF-9AF0-AB2D2D9139A6}" type="presOf" srcId="{5B9FA234-0F4F-4B52-89F4-7EA27B283B16}" destId="{06EF0D54-9D26-41A2-9836-834A9C06CBF4}" srcOrd="1" destOrd="0" presId="urn:microsoft.com/office/officeart/2005/8/layout/radial1"/>
    <dgm:cxn modelId="{215DA171-8C6A-4F16-9C0A-976DD8E48FD1}" srcId="{20FCB814-9218-42E4-9B27-F9A0C437BFCA}" destId="{BE8E3D3E-9080-4AD9-B9E2-752A8FD1205F}" srcOrd="2" destOrd="0" parTransId="{D86158A8-99C3-4A8C-8F5C-B8065A4FCC22}" sibTransId="{881CD90E-7723-4423-A481-CEA58AF84321}"/>
    <dgm:cxn modelId="{4D132D7F-F48F-4DDB-A694-FF24DECECD56}" type="presOf" srcId="{87D4F972-8C8A-4A5E-BD49-3336582801A1}" destId="{88DE1FDB-6551-4455-A8A4-27A6CF259A70}" srcOrd="0" destOrd="0" presId="urn:microsoft.com/office/officeart/2005/8/layout/radial1"/>
    <dgm:cxn modelId="{48FA8B84-650F-440B-9156-7C058AEB3C26}" srcId="{4153A19C-923D-407B-A81D-2C4FC10CD1D0}" destId="{20FCB814-9218-42E4-9B27-F9A0C437BFCA}" srcOrd="0" destOrd="0" parTransId="{49208F3A-924E-4062-95CB-9441993F7DB2}" sibTransId="{4CBDB513-9C52-43C8-B122-DF1866202DF4}"/>
    <dgm:cxn modelId="{F4D9B98F-5BA2-43EC-9245-D7CB44400882}" type="presOf" srcId="{20FCB814-9218-42E4-9B27-F9A0C437BFCA}" destId="{256EB890-ADFE-4026-8E24-50C2AC02D062}" srcOrd="0" destOrd="0" presId="urn:microsoft.com/office/officeart/2005/8/layout/radial1"/>
    <dgm:cxn modelId="{5BE26693-FAD6-44F1-975F-FE85EAC8154A}" type="presOf" srcId="{5B9FA234-0F4F-4B52-89F4-7EA27B283B16}" destId="{23E6D8D0-76E5-4295-B494-FF1C0FB720A8}" srcOrd="0" destOrd="0" presId="urn:microsoft.com/office/officeart/2005/8/layout/radial1"/>
    <dgm:cxn modelId="{05F8259E-20D8-46CB-A981-C335E31E2131}" srcId="{20FCB814-9218-42E4-9B27-F9A0C437BFCA}" destId="{34A0CF2C-9B80-44CF-9E24-1C92E9679E53}" srcOrd="0" destOrd="0" parTransId="{5B9FA234-0F4F-4B52-89F4-7EA27B283B16}" sibTransId="{9CE57132-C556-4173-8B5E-65E48780DB91}"/>
    <dgm:cxn modelId="{B4FA58A4-FD40-4565-8256-E2A693D37DD6}" type="presOf" srcId="{34A0CF2C-9B80-44CF-9E24-1C92E9679E53}" destId="{02532F6A-2D33-4B47-9C89-1DF8138EFBAD}" srcOrd="0" destOrd="0" presId="urn:microsoft.com/office/officeart/2005/8/layout/radial1"/>
    <dgm:cxn modelId="{C42CDEB2-C2C1-46C3-8A94-543AC64944AC}" type="presOf" srcId="{5945F399-B51F-4424-91F2-7CC03E06AFFB}" destId="{A29B1A7C-A60B-4210-881D-A7B2059CA2BF}" srcOrd="1" destOrd="0" presId="urn:microsoft.com/office/officeart/2005/8/layout/radial1"/>
    <dgm:cxn modelId="{606742CE-6CF0-4AC3-9705-7D6E0EED3433}" type="presOf" srcId="{4153A19C-923D-407B-A81D-2C4FC10CD1D0}" destId="{6F2963C8-077E-4ECE-8208-F8232F67EDFC}" srcOrd="0" destOrd="0" presId="urn:microsoft.com/office/officeart/2005/8/layout/radial1"/>
    <dgm:cxn modelId="{9B1630DC-4238-4F51-8CCE-6B261E1B3E04}" srcId="{20FCB814-9218-42E4-9B27-F9A0C437BFCA}" destId="{87D4F972-8C8A-4A5E-BD49-3336582801A1}" srcOrd="1" destOrd="0" parTransId="{F7E58CCC-3645-437D-8E44-FB66C63901F1}" sibTransId="{DB96E01A-3AE0-4998-9E3F-40F513F25BC0}"/>
    <dgm:cxn modelId="{3C4FF0EA-5EAD-41F3-8E19-0FDE1AFE478A}" type="presOf" srcId="{F7E58CCC-3645-437D-8E44-FB66C63901F1}" destId="{38CE1975-D897-4CFC-90B9-01D30B83F775}" srcOrd="1" destOrd="0" presId="urn:microsoft.com/office/officeart/2005/8/layout/radial1"/>
    <dgm:cxn modelId="{9C03A8EB-AEC6-4F47-876F-6CCCDDD688C5}" type="presOf" srcId="{D93676BD-A661-4D74-82BE-5308FE628AFF}" destId="{5FC57B42-C5DD-4BA4-8429-162B30B92BDD}" srcOrd="0" destOrd="0" presId="urn:microsoft.com/office/officeart/2005/8/layout/radial1"/>
    <dgm:cxn modelId="{DFC718F5-BCB9-4E1B-8784-CB99E02300E8}" type="presOf" srcId="{BE8E3D3E-9080-4AD9-B9E2-752A8FD1205F}" destId="{351774DF-457D-44D8-ACE6-65A75FDC56B7}" srcOrd="0" destOrd="0" presId="urn:microsoft.com/office/officeart/2005/8/layout/radial1"/>
    <dgm:cxn modelId="{548943F5-B1AF-4F7E-8C13-015FD28A04DE}" type="presOf" srcId="{D86158A8-99C3-4A8C-8F5C-B8065A4FCC22}" destId="{23BDCF5A-68EE-4165-8E86-472731E98186}" srcOrd="1" destOrd="0" presId="urn:microsoft.com/office/officeart/2005/8/layout/radial1"/>
    <dgm:cxn modelId="{0FE55981-B676-4835-80F2-45BCF4CA8028}" type="presParOf" srcId="{6F2963C8-077E-4ECE-8208-F8232F67EDFC}" destId="{256EB890-ADFE-4026-8E24-50C2AC02D062}" srcOrd="0" destOrd="0" presId="urn:microsoft.com/office/officeart/2005/8/layout/radial1"/>
    <dgm:cxn modelId="{524A2B15-A8F9-43DE-9F40-28698E86DC81}" type="presParOf" srcId="{6F2963C8-077E-4ECE-8208-F8232F67EDFC}" destId="{23E6D8D0-76E5-4295-B494-FF1C0FB720A8}" srcOrd="1" destOrd="0" presId="urn:microsoft.com/office/officeart/2005/8/layout/radial1"/>
    <dgm:cxn modelId="{C55CD489-68A4-48BB-B16D-0D89F91DFD59}" type="presParOf" srcId="{23E6D8D0-76E5-4295-B494-FF1C0FB720A8}" destId="{06EF0D54-9D26-41A2-9836-834A9C06CBF4}" srcOrd="0" destOrd="0" presId="urn:microsoft.com/office/officeart/2005/8/layout/radial1"/>
    <dgm:cxn modelId="{FF7AE7C1-64BC-48CB-A879-FE09A1AD60A1}" type="presParOf" srcId="{6F2963C8-077E-4ECE-8208-F8232F67EDFC}" destId="{02532F6A-2D33-4B47-9C89-1DF8138EFBAD}" srcOrd="2" destOrd="0" presId="urn:microsoft.com/office/officeart/2005/8/layout/radial1"/>
    <dgm:cxn modelId="{6374DD89-2A89-4090-B76F-91881713DD32}" type="presParOf" srcId="{6F2963C8-077E-4ECE-8208-F8232F67EDFC}" destId="{2461E172-14CF-4746-925B-B847D760D588}" srcOrd="3" destOrd="0" presId="urn:microsoft.com/office/officeart/2005/8/layout/radial1"/>
    <dgm:cxn modelId="{99879B1B-D220-44B7-AC8F-CE44D2AEEF9A}" type="presParOf" srcId="{2461E172-14CF-4746-925B-B847D760D588}" destId="{38CE1975-D897-4CFC-90B9-01D30B83F775}" srcOrd="0" destOrd="0" presId="urn:microsoft.com/office/officeart/2005/8/layout/radial1"/>
    <dgm:cxn modelId="{5C139F8A-D48A-40AA-A2AD-5D645483AEED}" type="presParOf" srcId="{6F2963C8-077E-4ECE-8208-F8232F67EDFC}" destId="{88DE1FDB-6551-4455-A8A4-27A6CF259A70}" srcOrd="4" destOrd="0" presId="urn:microsoft.com/office/officeart/2005/8/layout/radial1"/>
    <dgm:cxn modelId="{21660ED6-F0A5-4848-A419-B17D7125F8E4}" type="presParOf" srcId="{6F2963C8-077E-4ECE-8208-F8232F67EDFC}" destId="{39E5496B-3670-4E9F-9E9C-6070E131BEE2}" srcOrd="5" destOrd="0" presId="urn:microsoft.com/office/officeart/2005/8/layout/radial1"/>
    <dgm:cxn modelId="{EBC5361A-9FB2-4D7A-B483-FA25B0844151}" type="presParOf" srcId="{39E5496B-3670-4E9F-9E9C-6070E131BEE2}" destId="{23BDCF5A-68EE-4165-8E86-472731E98186}" srcOrd="0" destOrd="0" presId="urn:microsoft.com/office/officeart/2005/8/layout/radial1"/>
    <dgm:cxn modelId="{CF127C56-0744-4B9C-8461-BD6C6B766116}" type="presParOf" srcId="{6F2963C8-077E-4ECE-8208-F8232F67EDFC}" destId="{351774DF-457D-44D8-ACE6-65A75FDC56B7}" srcOrd="6" destOrd="0" presId="urn:microsoft.com/office/officeart/2005/8/layout/radial1"/>
    <dgm:cxn modelId="{273CBA5A-51AF-4A44-B426-0506283668EE}" type="presParOf" srcId="{6F2963C8-077E-4ECE-8208-F8232F67EDFC}" destId="{C97F7D50-23D0-4557-9AB4-9259613F5AF5}" srcOrd="7" destOrd="0" presId="urn:microsoft.com/office/officeart/2005/8/layout/radial1"/>
    <dgm:cxn modelId="{999231E8-8DA4-432C-B812-D69944ACC82E}" type="presParOf" srcId="{C97F7D50-23D0-4557-9AB4-9259613F5AF5}" destId="{A29B1A7C-A60B-4210-881D-A7B2059CA2BF}" srcOrd="0" destOrd="0" presId="urn:microsoft.com/office/officeart/2005/8/layout/radial1"/>
    <dgm:cxn modelId="{13D6998C-E019-474C-BD78-AEE186AB0C37}" type="presParOf" srcId="{6F2963C8-077E-4ECE-8208-F8232F67EDFC}" destId="{5FC57B42-C5DD-4BA4-8429-162B30B92BDD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53A19C-923D-407B-A81D-2C4FC10CD1D0}" type="doc">
      <dgm:prSet loTypeId="urn:microsoft.com/office/officeart/2005/8/layout/radial1" loCatId="cycle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20FCB814-9218-42E4-9B27-F9A0C437BFCA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sz="900"/>
            <a:t>Integración de Sistemas ciber-físicos</a:t>
          </a:r>
          <a:endParaRPr lang="es-ES" sz="900" dirty="0"/>
        </a:p>
      </dgm:t>
    </dgm:pt>
    <dgm:pt modelId="{49208F3A-924E-4062-95CB-9441993F7DB2}" type="parTrans" cxnId="{48FA8B84-650F-440B-9156-7C058AEB3C26}">
      <dgm:prSet/>
      <dgm:spPr/>
      <dgm:t>
        <a:bodyPr/>
        <a:lstStyle/>
        <a:p>
          <a:endParaRPr lang="es-ES" sz="900"/>
        </a:p>
      </dgm:t>
    </dgm:pt>
    <dgm:pt modelId="{4CBDB513-9C52-43C8-B122-DF1866202DF4}" type="sibTrans" cxnId="{48FA8B84-650F-440B-9156-7C058AEB3C26}">
      <dgm:prSet/>
      <dgm:spPr/>
      <dgm:t>
        <a:bodyPr/>
        <a:lstStyle/>
        <a:p>
          <a:endParaRPr lang="es-ES" sz="900"/>
        </a:p>
      </dgm:t>
    </dgm:pt>
    <dgm:pt modelId="{34A0CF2C-9B80-44CF-9E24-1C92E9679E53}">
      <dgm:prSet phldrT="[Texto]" custT="1"/>
      <dgm:spPr/>
      <dgm:t>
        <a:bodyPr/>
        <a:lstStyle/>
        <a:p>
          <a:r>
            <a:rPr lang="es-ES" sz="900" dirty="0"/>
            <a:t>Arquitecturas y Protocolos</a:t>
          </a:r>
        </a:p>
      </dgm:t>
    </dgm:pt>
    <dgm:pt modelId="{5B9FA234-0F4F-4B52-89F4-7EA27B283B16}" type="parTrans" cxnId="{05F8259E-20D8-46CB-A981-C335E31E2131}">
      <dgm:prSet custT="1"/>
      <dgm:spPr/>
      <dgm:t>
        <a:bodyPr/>
        <a:lstStyle/>
        <a:p>
          <a:endParaRPr lang="es-ES" sz="900"/>
        </a:p>
      </dgm:t>
    </dgm:pt>
    <dgm:pt modelId="{9CE57132-C556-4173-8B5E-65E48780DB91}" type="sibTrans" cxnId="{05F8259E-20D8-46CB-A981-C335E31E2131}">
      <dgm:prSet/>
      <dgm:spPr/>
      <dgm:t>
        <a:bodyPr/>
        <a:lstStyle/>
        <a:p>
          <a:endParaRPr lang="es-ES" sz="900"/>
        </a:p>
      </dgm:t>
    </dgm:pt>
    <dgm:pt modelId="{87D4F972-8C8A-4A5E-BD49-3336582801A1}">
      <dgm:prSet phldrT="[Texto]" custT="1"/>
      <dgm:spPr/>
      <dgm:t>
        <a:bodyPr/>
        <a:lstStyle/>
        <a:p>
          <a:r>
            <a:rPr lang="es-ES" sz="900" dirty="0"/>
            <a:t>Simulación de sistemas y procesos</a:t>
          </a:r>
        </a:p>
      </dgm:t>
    </dgm:pt>
    <dgm:pt modelId="{F7E58CCC-3645-437D-8E44-FB66C63901F1}" type="parTrans" cxnId="{9B1630DC-4238-4F51-8CCE-6B261E1B3E04}">
      <dgm:prSet custT="1"/>
      <dgm:spPr/>
      <dgm:t>
        <a:bodyPr/>
        <a:lstStyle/>
        <a:p>
          <a:endParaRPr lang="es-ES" sz="900"/>
        </a:p>
      </dgm:t>
    </dgm:pt>
    <dgm:pt modelId="{DB96E01A-3AE0-4998-9E3F-40F513F25BC0}" type="sibTrans" cxnId="{9B1630DC-4238-4F51-8CCE-6B261E1B3E04}">
      <dgm:prSet/>
      <dgm:spPr/>
      <dgm:t>
        <a:bodyPr/>
        <a:lstStyle/>
        <a:p>
          <a:endParaRPr lang="es-ES" sz="900"/>
        </a:p>
      </dgm:t>
    </dgm:pt>
    <dgm:pt modelId="{BE8E3D3E-9080-4AD9-B9E2-752A8FD1205F}">
      <dgm:prSet phldrT="[Texto]" custT="1"/>
      <dgm:spPr/>
      <dgm:t>
        <a:bodyPr/>
        <a:lstStyle/>
        <a:p>
          <a:r>
            <a:rPr lang="es-ES" sz="900" dirty="0"/>
            <a:t>Redes de comunicación determinista</a:t>
          </a:r>
        </a:p>
      </dgm:t>
    </dgm:pt>
    <dgm:pt modelId="{D86158A8-99C3-4A8C-8F5C-B8065A4FCC22}" type="parTrans" cxnId="{215DA171-8C6A-4F16-9C0A-976DD8E48FD1}">
      <dgm:prSet custT="1"/>
      <dgm:spPr/>
      <dgm:t>
        <a:bodyPr/>
        <a:lstStyle/>
        <a:p>
          <a:endParaRPr lang="es-ES" sz="900"/>
        </a:p>
      </dgm:t>
    </dgm:pt>
    <dgm:pt modelId="{881CD90E-7723-4423-A481-CEA58AF84321}" type="sibTrans" cxnId="{215DA171-8C6A-4F16-9C0A-976DD8E48FD1}">
      <dgm:prSet/>
      <dgm:spPr/>
      <dgm:t>
        <a:bodyPr/>
        <a:lstStyle/>
        <a:p>
          <a:endParaRPr lang="es-ES" sz="900"/>
        </a:p>
      </dgm:t>
    </dgm:pt>
    <dgm:pt modelId="{D93676BD-A661-4D74-82BE-5308FE628AFF}">
      <dgm:prSet phldrT="[Texto]" custT="1"/>
      <dgm:spPr/>
      <dgm:t>
        <a:bodyPr/>
        <a:lstStyle/>
        <a:p>
          <a:r>
            <a:rPr lang="es-ES" sz="900" dirty="0"/>
            <a:t>Tecnologías para la ciber-seguridad</a:t>
          </a:r>
        </a:p>
      </dgm:t>
    </dgm:pt>
    <dgm:pt modelId="{5945F399-B51F-4424-91F2-7CC03E06AFFB}" type="parTrans" cxnId="{243E282B-9A1C-426E-A663-2AEDE396645C}">
      <dgm:prSet custT="1"/>
      <dgm:spPr/>
      <dgm:t>
        <a:bodyPr/>
        <a:lstStyle/>
        <a:p>
          <a:endParaRPr lang="es-ES" sz="900"/>
        </a:p>
      </dgm:t>
    </dgm:pt>
    <dgm:pt modelId="{FB194430-0970-4FDF-B206-7B27FB407976}" type="sibTrans" cxnId="{243E282B-9A1C-426E-A663-2AEDE396645C}">
      <dgm:prSet/>
      <dgm:spPr/>
      <dgm:t>
        <a:bodyPr/>
        <a:lstStyle/>
        <a:p>
          <a:endParaRPr lang="es-ES" sz="900"/>
        </a:p>
      </dgm:t>
    </dgm:pt>
    <dgm:pt modelId="{12FDDDDF-DBFF-42D1-BA40-1EFC0B19C905}">
      <dgm:prSet phldrT="[Texto]" custT="1"/>
      <dgm:spPr/>
      <dgm:t>
        <a:bodyPr/>
        <a:lstStyle/>
        <a:p>
          <a:r>
            <a:rPr lang="es-ES" sz="900" dirty="0"/>
            <a:t>Sistemas de control y automatización industrial</a:t>
          </a:r>
        </a:p>
      </dgm:t>
    </dgm:pt>
    <dgm:pt modelId="{039D7860-0A7F-4C3C-AE01-970C3625E869}" type="parTrans" cxnId="{C22AB4DD-52DE-4817-B382-161647AACB6E}">
      <dgm:prSet custT="1"/>
      <dgm:spPr/>
      <dgm:t>
        <a:bodyPr/>
        <a:lstStyle/>
        <a:p>
          <a:endParaRPr lang="es-ES" sz="900"/>
        </a:p>
      </dgm:t>
    </dgm:pt>
    <dgm:pt modelId="{DEF3F4B7-720C-4BFD-95BC-3BE375255562}" type="sibTrans" cxnId="{C22AB4DD-52DE-4817-B382-161647AACB6E}">
      <dgm:prSet/>
      <dgm:spPr/>
      <dgm:t>
        <a:bodyPr/>
        <a:lstStyle/>
        <a:p>
          <a:endParaRPr lang="es-ES" sz="900"/>
        </a:p>
      </dgm:t>
    </dgm:pt>
    <dgm:pt modelId="{6F2963C8-077E-4ECE-8208-F8232F67EDFC}" type="pres">
      <dgm:prSet presAssocID="{4153A19C-923D-407B-A81D-2C4FC10CD1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56EB890-ADFE-4026-8E24-50C2AC02D062}" type="pres">
      <dgm:prSet presAssocID="{20FCB814-9218-42E4-9B27-F9A0C437BFCA}" presName="centerShape" presStyleLbl="node0" presStyleIdx="0" presStyleCnt="1" custScaleX="132622"/>
      <dgm:spPr/>
    </dgm:pt>
    <dgm:pt modelId="{23E6D8D0-76E5-4295-B494-FF1C0FB720A8}" type="pres">
      <dgm:prSet presAssocID="{5B9FA234-0F4F-4B52-89F4-7EA27B283B16}" presName="Name9" presStyleLbl="parChTrans1D2" presStyleIdx="0" presStyleCnt="5"/>
      <dgm:spPr/>
    </dgm:pt>
    <dgm:pt modelId="{06EF0D54-9D26-41A2-9836-834A9C06CBF4}" type="pres">
      <dgm:prSet presAssocID="{5B9FA234-0F4F-4B52-89F4-7EA27B283B16}" presName="connTx" presStyleLbl="parChTrans1D2" presStyleIdx="0" presStyleCnt="5"/>
      <dgm:spPr/>
    </dgm:pt>
    <dgm:pt modelId="{02532F6A-2D33-4B47-9C89-1DF8138EFBAD}" type="pres">
      <dgm:prSet presAssocID="{34A0CF2C-9B80-44CF-9E24-1C92E9679E53}" presName="node" presStyleLbl="node1" presStyleIdx="0" presStyleCnt="5" custScaleX="170081">
        <dgm:presLayoutVars>
          <dgm:bulletEnabled val="1"/>
        </dgm:presLayoutVars>
      </dgm:prSet>
      <dgm:spPr/>
    </dgm:pt>
    <dgm:pt modelId="{2461E172-14CF-4746-925B-B847D760D588}" type="pres">
      <dgm:prSet presAssocID="{F7E58CCC-3645-437D-8E44-FB66C63901F1}" presName="Name9" presStyleLbl="parChTrans1D2" presStyleIdx="1" presStyleCnt="5"/>
      <dgm:spPr/>
    </dgm:pt>
    <dgm:pt modelId="{38CE1975-D897-4CFC-90B9-01D30B83F775}" type="pres">
      <dgm:prSet presAssocID="{F7E58CCC-3645-437D-8E44-FB66C63901F1}" presName="connTx" presStyleLbl="parChTrans1D2" presStyleIdx="1" presStyleCnt="5"/>
      <dgm:spPr/>
    </dgm:pt>
    <dgm:pt modelId="{88DE1FDB-6551-4455-A8A4-27A6CF259A70}" type="pres">
      <dgm:prSet presAssocID="{87D4F972-8C8A-4A5E-BD49-3336582801A1}" presName="node" presStyleLbl="node1" presStyleIdx="1" presStyleCnt="5" custScaleX="139105" custRadScaleRad="113672" custRadScaleInc="-2267">
        <dgm:presLayoutVars>
          <dgm:bulletEnabled val="1"/>
        </dgm:presLayoutVars>
      </dgm:prSet>
      <dgm:spPr/>
    </dgm:pt>
    <dgm:pt modelId="{39E5496B-3670-4E9F-9E9C-6070E131BEE2}" type="pres">
      <dgm:prSet presAssocID="{D86158A8-99C3-4A8C-8F5C-B8065A4FCC22}" presName="Name9" presStyleLbl="parChTrans1D2" presStyleIdx="2" presStyleCnt="5"/>
      <dgm:spPr/>
    </dgm:pt>
    <dgm:pt modelId="{23BDCF5A-68EE-4165-8E86-472731E98186}" type="pres">
      <dgm:prSet presAssocID="{D86158A8-99C3-4A8C-8F5C-B8065A4FCC22}" presName="connTx" presStyleLbl="parChTrans1D2" presStyleIdx="2" presStyleCnt="5"/>
      <dgm:spPr/>
    </dgm:pt>
    <dgm:pt modelId="{351774DF-457D-44D8-ACE6-65A75FDC56B7}" type="pres">
      <dgm:prSet presAssocID="{BE8E3D3E-9080-4AD9-B9E2-752A8FD1205F}" presName="node" presStyleLbl="node1" presStyleIdx="2" presStyleCnt="5" custScaleX="151097">
        <dgm:presLayoutVars>
          <dgm:bulletEnabled val="1"/>
        </dgm:presLayoutVars>
      </dgm:prSet>
      <dgm:spPr/>
    </dgm:pt>
    <dgm:pt modelId="{C97F7D50-23D0-4557-9AB4-9259613F5AF5}" type="pres">
      <dgm:prSet presAssocID="{5945F399-B51F-4424-91F2-7CC03E06AFFB}" presName="Name9" presStyleLbl="parChTrans1D2" presStyleIdx="3" presStyleCnt="5"/>
      <dgm:spPr/>
    </dgm:pt>
    <dgm:pt modelId="{A29B1A7C-A60B-4210-881D-A7B2059CA2BF}" type="pres">
      <dgm:prSet presAssocID="{5945F399-B51F-4424-91F2-7CC03E06AFFB}" presName="connTx" presStyleLbl="parChTrans1D2" presStyleIdx="3" presStyleCnt="5"/>
      <dgm:spPr/>
    </dgm:pt>
    <dgm:pt modelId="{5FC57B42-C5DD-4BA4-8429-162B30B92BDD}" type="pres">
      <dgm:prSet presAssocID="{D93676BD-A661-4D74-82BE-5308FE628AFF}" presName="node" presStyleLbl="node1" presStyleIdx="3" presStyleCnt="5" custScaleX="138766">
        <dgm:presLayoutVars>
          <dgm:bulletEnabled val="1"/>
        </dgm:presLayoutVars>
      </dgm:prSet>
      <dgm:spPr/>
    </dgm:pt>
    <dgm:pt modelId="{1F34E0F3-CDC9-49C9-B41A-23EF5E5596A0}" type="pres">
      <dgm:prSet presAssocID="{039D7860-0A7F-4C3C-AE01-970C3625E869}" presName="Name9" presStyleLbl="parChTrans1D2" presStyleIdx="4" presStyleCnt="5"/>
      <dgm:spPr/>
    </dgm:pt>
    <dgm:pt modelId="{31A726F4-9973-48E4-B709-D576D11EF97F}" type="pres">
      <dgm:prSet presAssocID="{039D7860-0A7F-4C3C-AE01-970C3625E869}" presName="connTx" presStyleLbl="parChTrans1D2" presStyleIdx="4" presStyleCnt="5"/>
      <dgm:spPr/>
    </dgm:pt>
    <dgm:pt modelId="{F6468B8A-F2F5-4725-B2EE-A4A4D5803F28}" type="pres">
      <dgm:prSet presAssocID="{12FDDDDF-DBFF-42D1-BA40-1EFC0B19C905}" presName="node" presStyleLbl="node1" presStyleIdx="4" presStyleCnt="5" custScaleX="183488" custRadScaleRad="121170" custRadScaleInc="-1077">
        <dgm:presLayoutVars>
          <dgm:bulletEnabled val="1"/>
        </dgm:presLayoutVars>
      </dgm:prSet>
      <dgm:spPr/>
    </dgm:pt>
  </dgm:ptLst>
  <dgm:cxnLst>
    <dgm:cxn modelId="{41DDCF00-7B40-4A49-8756-383081801DA9}" type="presOf" srcId="{5B9FA234-0F4F-4B52-89F4-7EA27B283B16}" destId="{23E6D8D0-76E5-4295-B494-FF1C0FB720A8}" srcOrd="0" destOrd="0" presId="urn:microsoft.com/office/officeart/2005/8/layout/radial1"/>
    <dgm:cxn modelId="{7FC6D30A-17C2-4239-A3CB-84F55662E2DE}" type="presOf" srcId="{87D4F972-8C8A-4A5E-BD49-3336582801A1}" destId="{88DE1FDB-6551-4455-A8A4-27A6CF259A70}" srcOrd="0" destOrd="0" presId="urn:microsoft.com/office/officeart/2005/8/layout/radial1"/>
    <dgm:cxn modelId="{8EC8FA1A-238C-4A4F-8AA5-3F678381CC35}" type="presOf" srcId="{039D7860-0A7F-4C3C-AE01-970C3625E869}" destId="{31A726F4-9973-48E4-B709-D576D11EF97F}" srcOrd="1" destOrd="0" presId="urn:microsoft.com/office/officeart/2005/8/layout/radial1"/>
    <dgm:cxn modelId="{9CDFA926-F9AA-42A3-BF17-2969B2FF0449}" type="presOf" srcId="{F7E58CCC-3645-437D-8E44-FB66C63901F1}" destId="{2461E172-14CF-4746-925B-B847D760D588}" srcOrd="0" destOrd="0" presId="urn:microsoft.com/office/officeart/2005/8/layout/radial1"/>
    <dgm:cxn modelId="{8657AE26-D599-4649-BD86-E5026F715A16}" type="presOf" srcId="{BE8E3D3E-9080-4AD9-B9E2-752A8FD1205F}" destId="{351774DF-457D-44D8-ACE6-65A75FDC56B7}" srcOrd="0" destOrd="0" presId="urn:microsoft.com/office/officeart/2005/8/layout/radial1"/>
    <dgm:cxn modelId="{243E282B-9A1C-426E-A663-2AEDE396645C}" srcId="{20FCB814-9218-42E4-9B27-F9A0C437BFCA}" destId="{D93676BD-A661-4D74-82BE-5308FE628AFF}" srcOrd="3" destOrd="0" parTransId="{5945F399-B51F-4424-91F2-7CC03E06AFFB}" sibTransId="{FB194430-0970-4FDF-B206-7B27FB407976}"/>
    <dgm:cxn modelId="{8D516D30-06AB-411D-AB00-F1522117CCFF}" type="presOf" srcId="{D86158A8-99C3-4A8C-8F5C-B8065A4FCC22}" destId="{39E5496B-3670-4E9F-9E9C-6070E131BEE2}" srcOrd="0" destOrd="0" presId="urn:microsoft.com/office/officeart/2005/8/layout/radial1"/>
    <dgm:cxn modelId="{FF672D38-C4FA-42F0-855D-3CED08AAF5D0}" type="presOf" srcId="{5945F399-B51F-4424-91F2-7CC03E06AFFB}" destId="{A29B1A7C-A60B-4210-881D-A7B2059CA2BF}" srcOrd="1" destOrd="0" presId="urn:microsoft.com/office/officeart/2005/8/layout/radial1"/>
    <dgm:cxn modelId="{C3D7F438-A9F1-4290-8C81-D0353D0DE54E}" type="presOf" srcId="{5945F399-B51F-4424-91F2-7CC03E06AFFB}" destId="{C97F7D50-23D0-4557-9AB4-9259613F5AF5}" srcOrd="0" destOrd="0" presId="urn:microsoft.com/office/officeart/2005/8/layout/radial1"/>
    <dgm:cxn modelId="{D572DC45-4D3D-410B-8ED1-B2463509BED9}" type="presOf" srcId="{D93676BD-A661-4D74-82BE-5308FE628AFF}" destId="{5FC57B42-C5DD-4BA4-8429-162B30B92BDD}" srcOrd="0" destOrd="0" presId="urn:microsoft.com/office/officeart/2005/8/layout/radial1"/>
    <dgm:cxn modelId="{215DA171-8C6A-4F16-9C0A-976DD8E48FD1}" srcId="{20FCB814-9218-42E4-9B27-F9A0C437BFCA}" destId="{BE8E3D3E-9080-4AD9-B9E2-752A8FD1205F}" srcOrd="2" destOrd="0" parTransId="{D86158A8-99C3-4A8C-8F5C-B8065A4FCC22}" sibTransId="{881CD90E-7723-4423-A481-CEA58AF84321}"/>
    <dgm:cxn modelId="{44011859-E642-4366-8312-45064C5E7B48}" type="presOf" srcId="{5B9FA234-0F4F-4B52-89F4-7EA27B283B16}" destId="{06EF0D54-9D26-41A2-9836-834A9C06CBF4}" srcOrd="1" destOrd="0" presId="urn:microsoft.com/office/officeart/2005/8/layout/radial1"/>
    <dgm:cxn modelId="{973E397D-BCF3-4427-8D50-984323EF90EF}" type="presOf" srcId="{F7E58CCC-3645-437D-8E44-FB66C63901F1}" destId="{38CE1975-D897-4CFC-90B9-01D30B83F775}" srcOrd="1" destOrd="0" presId="urn:microsoft.com/office/officeart/2005/8/layout/radial1"/>
    <dgm:cxn modelId="{48FA8B84-650F-440B-9156-7C058AEB3C26}" srcId="{4153A19C-923D-407B-A81D-2C4FC10CD1D0}" destId="{20FCB814-9218-42E4-9B27-F9A0C437BFCA}" srcOrd="0" destOrd="0" parTransId="{49208F3A-924E-4062-95CB-9441993F7DB2}" sibTransId="{4CBDB513-9C52-43C8-B122-DF1866202DF4}"/>
    <dgm:cxn modelId="{035C2785-B711-42EF-907C-BCD727230AF4}" type="presOf" srcId="{039D7860-0A7F-4C3C-AE01-970C3625E869}" destId="{1F34E0F3-CDC9-49C9-B41A-23EF5E5596A0}" srcOrd="0" destOrd="0" presId="urn:microsoft.com/office/officeart/2005/8/layout/radial1"/>
    <dgm:cxn modelId="{10F4BB8B-B486-41DB-AF20-196CA5788E56}" type="presOf" srcId="{12FDDDDF-DBFF-42D1-BA40-1EFC0B19C905}" destId="{F6468B8A-F2F5-4725-B2EE-A4A4D5803F28}" srcOrd="0" destOrd="0" presId="urn:microsoft.com/office/officeart/2005/8/layout/radial1"/>
    <dgm:cxn modelId="{34712898-1BCA-48EB-96D1-A88B834385A6}" type="presOf" srcId="{D86158A8-99C3-4A8C-8F5C-B8065A4FCC22}" destId="{23BDCF5A-68EE-4165-8E86-472731E98186}" srcOrd="1" destOrd="0" presId="urn:microsoft.com/office/officeart/2005/8/layout/radial1"/>
    <dgm:cxn modelId="{A00E8C99-5801-4774-8267-E7B94CFBB8E0}" type="presOf" srcId="{20FCB814-9218-42E4-9B27-F9A0C437BFCA}" destId="{256EB890-ADFE-4026-8E24-50C2AC02D062}" srcOrd="0" destOrd="0" presId="urn:microsoft.com/office/officeart/2005/8/layout/radial1"/>
    <dgm:cxn modelId="{05F8259E-20D8-46CB-A981-C335E31E2131}" srcId="{20FCB814-9218-42E4-9B27-F9A0C437BFCA}" destId="{34A0CF2C-9B80-44CF-9E24-1C92E9679E53}" srcOrd="0" destOrd="0" parTransId="{5B9FA234-0F4F-4B52-89F4-7EA27B283B16}" sibTransId="{9CE57132-C556-4173-8B5E-65E48780DB91}"/>
    <dgm:cxn modelId="{16F9BEA1-B775-4D3A-9191-A4B09BEC6661}" type="presOf" srcId="{34A0CF2C-9B80-44CF-9E24-1C92E9679E53}" destId="{02532F6A-2D33-4B47-9C89-1DF8138EFBAD}" srcOrd="0" destOrd="0" presId="urn:microsoft.com/office/officeart/2005/8/layout/radial1"/>
    <dgm:cxn modelId="{9B1630DC-4238-4F51-8CCE-6B261E1B3E04}" srcId="{20FCB814-9218-42E4-9B27-F9A0C437BFCA}" destId="{87D4F972-8C8A-4A5E-BD49-3336582801A1}" srcOrd="1" destOrd="0" parTransId="{F7E58CCC-3645-437D-8E44-FB66C63901F1}" sibTransId="{DB96E01A-3AE0-4998-9E3F-40F513F25BC0}"/>
    <dgm:cxn modelId="{C22AB4DD-52DE-4817-B382-161647AACB6E}" srcId="{20FCB814-9218-42E4-9B27-F9A0C437BFCA}" destId="{12FDDDDF-DBFF-42D1-BA40-1EFC0B19C905}" srcOrd="4" destOrd="0" parTransId="{039D7860-0A7F-4C3C-AE01-970C3625E869}" sibTransId="{DEF3F4B7-720C-4BFD-95BC-3BE375255562}"/>
    <dgm:cxn modelId="{91494DF6-CBA4-4841-88E8-153A649EE000}" type="presOf" srcId="{4153A19C-923D-407B-A81D-2C4FC10CD1D0}" destId="{6F2963C8-077E-4ECE-8208-F8232F67EDFC}" srcOrd="0" destOrd="0" presId="urn:microsoft.com/office/officeart/2005/8/layout/radial1"/>
    <dgm:cxn modelId="{D5858605-06B6-42F2-BB95-61B5E5E7A9E4}" type="presParOf" srcId="{6F2963C8-077E-4ECE-8208-F8232F67EDFC}" destId="{256EB890-ADFE-4026-8E24-50C2AC02D062}" srcOrd="0" destOrd="0" presId="urn:microsoft.com/office/officeart/2005/8/layout/radial1"/>
    <dgm:cxn modelId="{E58F8721-05A6-4230-B47D-65010FB0BBA9}" type="presParOf" srcId="{6F2963C8-077E-4ECE-8208-F8232F67EDFC}" destId="{23E6D8D0-76E5-4295-B494-FF1C0FB720A8}" srcOrd="1" destOrd="0" presId="urn:microsoft.com/office/officeart/2005/8/layout/radial1"/>
    <dgm:cxn modelId="{08A39200-025F-4191-9D28-CF75E28FAB61}" type="presParOf" srcId="{23E6D8D0-76E5-4295-B494-FF1C0FB720A8}" destId="{06EF0D54-9D26-41A2-9836-834A9C06CBF4}" srcOrd="0" destOrd="0" presId="urn:microsoft.com/office/officeart/2005/8/layout/radial1"/>
    <dgm:cxn modelId="{3F6A9867-8781-4C17-AAD4-82D27A824CBF}" type="presParOf" srcId="{6F2963C8-077E-4ECE-8208-F8232F67EDFC}" destId="{02532F6A-2D33-4B47-9C89-1DF8138EFBAD}" srcOrd="2" destOrd="0" presId="urn:microsoft.com/office/officeart/2005/8/layout/radial1"/>
    <dgm:cxn modelId="{118B308E-3FA6-40D0-88D0-F748232DEBB5}" type="presParOf" srcId="{6F2963C8-077E-4ECE-8208-F8232F67EDFC}" destId="{2461E172-14CF-4746-925B-B847D760D588}" srcOrd="3" destOrd="0" presId="urn:microsoft.com/office/officeart/2005/8/layout/radial1"/>
    <dgm:cxn modelId="{DE460BE3-CFB4-43F8-AE7D-716C5554E4FC}" type="presParOf" srcId="{2461E172-14CF-4746-925B-B847D760D588}" destId="{38CE1975-D897-4CFC-90B9-01D30B83F775}" srcOrd="0" destOrd="0" presId="urn:microsoft.com/office/officeart/2005/8/layout/radial1"/>
    <dgm:cxn modelId="{73EB9D1A-D310-4FAA-AB1E-0F621B6AF95F}" type="presParOf" srcId="{6F2963C8-077E-4ECE-8208-F8232F67EDFC}" destId="{88DE1FDB-6551-4455-A8A4-27A6CF259A70}" srcOrd="4" destOrd="0" presId="urn:microsoft.com/office/officeart/2005/8/layout/radial1"/>
    <dgm:cxn modelId="{13287B4E-8DC3-472F-9577-432ABD80F062}" type="presParOf" srcId="{6F2963C8-077E-4ECE-8208-F8232F67EDFC}" destId="{39E5496B-3670-4E9F-9E9C-6070E131BEE2}" srcOrd="5" destOrd="0" presId="urn:microsoft.com/office/officeart/2005/8/layout/radial1"/>
    <dgm:cxn modelId="{4F436A46-A899-4442-81D5-28ACD25C6AD8}" type="presParOf" srcId="{39E5496B-3670-4E9F-9E9C-6070E131BEE2}" destId="{23BDCF5A-68EE-4165-8E86-472731E98186}" srcOrd="0" destOrd="0" presId="urn:microsoft.com/office/officeart/2005/8/layout/radial1"/>
    <dgm:cxn modelId="{3D5E5AEB-CC0A-4A45-A0FE-B65C458A621E}" type="presParOf" srcId="{6F2963C8-077E-4ECE-8208-F8232F67EDFC}" destId="{351774DF-457D-44D8-ACE6-65A75FDC56B7}" srcOrd="6" destOrd="0" presId="urn:microsoft.com/office/officeart/2005/8/layout/radial1"/>
    <dgm:cxn modelId="{66A58EB4-6F23-49C9-AF0A-92BE0A9B0B1C}" type="presParOf" srcId="{6F2963C8-077E-4ECE-8208-F8232F67EDFC}" destId="{C97F7D50-23D0-4557-9AB4-9259613F5AF5}" srcOrd="7" destOrd="0" presId="urn:microsoft.com/office/officeart/2005/8/layout/radial1"/>
    <dgm:cxn modelId="{BFDCC40C-1ABE-4F87-A0D1-68AC840A0A3D}" type="presParOf" srcId="{C97F7D50-23D0-4557-9AB4-9259613F5AF5}" destId="{A29B1A7C-A60B-4210-881D-A7B2059CA2BF}" srcOrd="0" destOrd="0" presId="urn:microsoft.com/office/officeart/2005/8/layout/radial1"/>
    <dgm:cxn modelId="{A08C4FCE-8635-4859-ACE5-DE798AD3E145}" type="presParOf" srcId="{6F2963C8-077E-4ECE-8208-F8232F67EDFC}" destId="{5FC57B42-C5DD-4BA4-8429-162B30B92BDD}" srcOrd="8" destOrd="0" presId="urn:microsoft.com/office/officeart/2005/8/layout/radial1"/>
    <dgm:cxn modelId="{DA420D39-3C4F-42BA-937F-F70F738F85BA}" type="presParOf" srcId="{6F2963C8-077E-4ECE-8208-F8232F67EDFC}" destId="{1F34E0F3-CDC9-49C9-B41A-23EF5E5596A0}" srcOrd="9" destOrd="0" presId="urn:microsoft.com/office/officeart/2005/8/layout/radial1"/>
    <dgm:cxn modelId="{FBEF7CE8-C9C6-4DD2-93C8-C3976C7DEB84}" type="presParOf" srcId="{1F34E0F3-CDC9-49C9-B41A-23EF5E5596A0}" destId="{31A726F4-9973-48E4-B709-D576D11EF97F}" srcOrd="0" destOrd="0" presId="urn:microsoft.com/office/officeart/2005/8/layout/radial1"/>
    <dgm:cxn modelId="{897D4929-B6AE-4E76-B986-4224D218EFB9}" type="presParOf" srcId="{6F2963C8-077E-4ECE-8208-F8232F67EDFC}" destId="{F6468B8A-F2F5-4725-B2EE-A4A4D5803F28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53A19C-923D-407B-A81D-2C4FC10CD1D0}" type="doc">
      <dgm:prSet loTypeId="urn:microsoft.com/office/officeart/2005/8/layout/radial1" loCatId="cycle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20FCB814-9218-42E4-9B27-F9A0C437BFCA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sz="900"/>
            <a:t>Diseño y Fabricación Inteligente</a:t>
          </a:r>
          <a:endParaRPr lang="es-ES" sz="900" dirty="0"/>
        </a:p>
      </dgm:t>
    </dgm:pt>
    <dgm:pt modelId="{49208F3A-924E-4062-95CB-9441993F7DB2}" type="parTrans" cxnId="{48FA8B84-650F-440B-9156-7C058AEB3C26}">
      <dgm:prSet/>
      <dgm:spPr/>
      <dgm:t>
        <a:bodyPr/>
        <a:lstStyle/>
        <a:p>
          <a:endParaRPr lang="es-ES" sz="800"/>
        </a:p>
      </dgm:t>
    </dgm:pt>
    <dgm:pt modelId="{4CBDB513-9C52-43C8-B122-DF1866202DF4}" type="sibTrans" cxnId="{48FA8B84-650F-440B-9156-7C058AEB3C26}">
      <dgm:prSet/>
      <dgm:spPr/>
      <dgm:t>
        <a:bodyPr/>
        <a:lstStyle/>
        <a:p>
          <a:endParaRPr lang="es-ES" sz="800"/>
        </a:p>
      </dgm:t>
    </dgm:pt>
    <dgm:pt modelId="{34A0CF2C-9B80-44CF-9E24-1C92E9679E53}">
      <dgm:prSet phldrT="[Texto]" custT="1"/>
      <dgm:spPr/>
      <dgm:t>
        <a:bodyPr/>
        <a:lstStyle/>
        <a:p>
          <a:r>
            <a:rPr lang="es-ES" sz="800" dirty="0"/>
            <a:t>Gestión de Operaciones y Supply-Chain</a:t>
          </a:r>
        </a:p>
      </dgm:t>
    </dgm:pt>
    <dgm:pt modelId="{5B9FA234-0F4F-4B52-89F4-7EA27B283B16}" type="parTrans" cxnId="{05F8259E-20D8-46CB-A981-C335E31E2131}">
      <dgm:prSet custT="1"/>
      <dgm:spPr/>
      <dgm:t>
        <a:bodyPr/>
        <a:lstStyle/>
        <a:p>
          <a:endParaRPr lang="es-ES" sz="800"/>
        </a:p>
      </dgm:t>
    </dgm:pt>
    <dgm:pt modelId="{9CE57132-C556-4173-8B5E-65E48780DB91}" type="sibTrans" cxnId="{05F8259E-20D8-46CB-A981-C335E31E2131}">
      <dgm:prSet/>
      <dgm:spPr/>
      <dgm:t>
        <a:bodyPr/>
        <a:lstStyle/>
        <a:p>
          <a:endParaRPr lang="es-ES" sz="800"/>
        </a:p>
      </dgm:t>
    </dgm:pt>
    <dgm:pt modelId="{87D4F972-8C8A-4A5E-BD49-3336582801A1}">
      <dgm:prSet phldrT="[Texto]" custT="1"/>
      <dgm:spPr/>
      <dgm:t>
        <a:bodyPr/>
        <a:lstStyle/>
        <a:p>
          <a:r>
            <a:rPr lang="es-ES" sz="800" dirty="0"/>
            <a:t>Fabricación aditiva</a:t>
          </a:r>
        </a:p>
      </dgm:t>
    </dgm:pt>
    <dgm:pt modelId="{F7E58CCC-3645-437D-8E44-FB66C63901F1}" type="parTrans" cxnId="{9B1630DC-4238-4F51-8CCE-6B261E1B3E04}">
      <dgm:prSet custT="1"/>
      <dgm:spPr/>
      <dgm:t>
        <a:bodyPr/>
        <a:lstStyle/>
        <a:p>
          <a:endParaRPr lang="es-ES" sz="800"/>
        </a:p>
      </dgm:t>
    </dgm:pt>
    <dgm:pt modelId="{DB96E01A-3AE0-4998-9E3F-40F513F25BC0}" type="sibTrans" cxnId="{9B1630DC-4238-4F51-8CCE-6B261E1B3E04}">
      <dgm:prSet/>
      <dgm:spPr/>
      <dgm:t>
        <a:bodyPr/>
        <a:lstStyle/>
        <a:p>
          <a:endParaRPr lang="es-ES" sz="800"/>
        </a:p>
      </dgm:t>
    </dgm:pt>
    <dgm:pt modelId="{BE8E3D3E-9080-4AD9-B9E2-752A8FD1205F}">
      <dgm:prSet phldrT="[Texto]" custT="1"/>
      <dgm:spPr/>
      <dgm:t>
        <a:bodyPr/>
        <a:lstStyle/>
        <a:p>
          <a:r>
            <a:rPr lang="es-ES" sz="800" dirty="0"/>
            <a:t>Realidad Virtual y Aumentada</a:t>
          </a:r>
        </a:p>
      </dgm:t>
    </dgm:pt>
    <dgm:pt modelId="{D86158A8-99C3-4A8C-8F5C-B8065A4FCC22}" type="parTrans" cxnId="{215DA171-8C6A-4F16-9C0A-976DD8E48FD1}">
      <dgm:prSet custT="1"/>
      <dgm:spPr/>
      <dgm:t>
        <a:bodyPr/>
        <a:lstStyle/>
        <a:p>
          <a:endParaRPr lang="es-ES" sz="800"/>
        </a:p>
      </dgm:t>
    </dgm:pt>
    <dgm:pt modelId="{881CD90E-7723-4423-A481-CEA58AF84321}" type="sibTrans" cxnId="{215DA171-8C6A-4F16-9C0A-976DD8E48FD1}">
      <dgm:prSet/>
      <dgm:spPr/>
      <dgm:t>
        <a:bodyPr/>
        <a:lstStyle/>
        <a:p>
          <a:endParaRPr lang="es-ES" sz="800"/>
        </a:p>
      </dgm:t>
    </dgm:pt>
    <dgm:pt modelId="{D93676BD-A661-4D74-82BE-5308FE628AFF}">
      <dgm:prSet phldrT="[Texto]" custT="1"/>
      <dgm:spPr/>
      <dgm:t>
        <a:bodyPr/>
        <a:lstStyle/>
        <a:p>
          <a:r>
            <a:rPr lang="es-ES" sz="800" dirty="0"/>
            <a:t>Ingeniería e Producto y Gestión de Ciclo de Vida</a:t>
          </a:r>
        </a:p>
      </dgm:t>
    </dgm:pt>
    <dgm:pt modelId="{5945F399-B51F-4424-91F2-7CC03E06AFFB}" type="parTrans" cxnId="{243E282B-9A1C-426E-A663-2AEDE396645C}">
      <dgm:prSet custT="1"/>
      <dgm:spPr/>
      <dgm:t>
        <a:bodyPr/>
        <a:lstStyle/>
        <a:p>
          <a:endParaRPr lang="es-ES" sz="800"/>
        </a:p>
      </dgm:t>
    </dgm:pt>
    <dgm:pt modelId="{FB194430-0970-4FDF-B206-7B27FB407976}" type="sibTrans" cxnId="{243E282B-9A1C-426E-A663-2AEDE396645C}">
      <dgm:prSet/>
      <dgm:spPr/>
      <dgm:t>
        <a:bodyPr/>
        <a:lstStyle/>
        <a:p>
          <a:endParaRPr lang="es-ES" sz="800"/>
        </a:p>
      </dgm:t>
    </dgm:pt>
    <dgm:pt modelId="{5B86EFC5-C6DB-47CC-8447-7A29167F9612}">
      <dgm:prSet phldrT="[Texto]" custT="1"/>
      <dgm:spPr/>
      <dgm:t>
        <a:bodyPr/>
        <a:lstStyle/>
        <a:p>
          <a:r>
            <a:rPr lang="es-ES" sz="800" dirty="0"/>
            <a:t>Robótica colaborativa</a:t>
          </a:r>
        </a:p>
      </dgm:t>
    </dgm:pt>
    <dgm:pt modelId="{44473E24-631A-4F1B-988C-744024D20E93}" type="parTrans" cxnId="{5B6D4C66-A2A3-437D-89EF-A8700BCE9AA9}">
      <dgm:prSet custT="1"/>
      <dgm:spPr/>
      <dgm:t>
        <a:bodyPr/>
        <a:lstStyle/>
        <a:p>
          <a:endParaRPr lang="es-ES" sz="800"/>
        </a:p>
      </dgm:t>
    </dgm:pt>
    <dgm:pt modelId="{3FE311DF-6D65-43FC-9F83-4693EA7D40F6}" type="sibTrans" cxnId="{5B6D4C66-A2A3-437D-89EF-A8700BCE9AA9}">
      <dgm:prSet/>
      <dgm:spPr/>
      <dgm:t>
        <a:bodyPr/>
        <a:lstStyle/>
        <a:p>
          <a:endParaRPr lang="es-ES" sz="800"/>
        </a:p>
      </dgm:t>
    </dgm:pt>
    <dgm:pt modelId="{6F2963C8-077E-4ECE-8208-F8232F67EDFC}" type="pres">
      <dgm:prSet presAssocID="{4153A19C-923D-407B-A81D-2C4FC10CD1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56EB890-ADFE-4026-8E24-50C2AC02D062}" type="pres">
      <dgm:prSet presAssocID="{20FCB814-9218-42E4-9B27-F9A0C437BFCA}" presName="centerShape" presStyleLbl="node0" presStyleIdx="0" presStyleCnt="1" custScaleX="130486"/>
      <dgm:spPr/>
    </dgm:pt>
    <dgm:pt modelId="{23E6D8D0-76E5-4295-B494-FF1C0FB720A8}" type="pres">
      <dgm:prSet presAssocID="{5B9FA234-0F4F-4B52-89F4-7EA27B283B16}" presName="Name9" presStyleLbl="parChTrans1D2" presStyleIdx="0" presStyleCnt="5"/>
      <dgm:spPr/>
    </dgm:pt>
    <dgm:pt modelId="{06EF0D54-9D26-41A2-9836-834A9C06CBF4}" type="pres">
      <dgm:prSet presAssocID="{5B9FA234-0F4F-4B52-89F4-7EA27B283B16}" presName="connTx" presStyleLbl="parChTrans1D2" presStyleIdx="0" presStyleCnt="5"/>
      <dgm:spPr/>
    </dgm:pt>
    <dgm:pt modelId="{02532F6A-2D33-4B47-9C89-1DF8138EFBAD}" type="pres">
      <dgm:prSet presAssocID="{34A0CF2C-9B80-44CF-9E24-1C92E9679E53}" presName="node" presStyleLbl="node1" presStyleIdx="0" presStyleCnt="5" custScaleX="118662">
        <dgm:presLayoutVars>
          <dgm:bulletEnabled val="1"/>
        </dgm:presLayoutVars>
      </dgm:prSet>
      <dgm:spPr/>
    </dgm:pt>
    <dgm:pt modelId="{2461E172-14CF-4746-925B-B847D760D588}" type="pres">
      <dgm:prSet presAssocID="{F7E58CCC-3645-437D-8E44-FB66C63901F1}" presName="Name9" presStyleLbl="parChTrans1D2" presStyleIdx="1" presStyleCnt="5"/>
      <dgm:spPr/>
    </dgm:pt>
    <dgm:pt modelId="{38CE1975-D897-4CFC-90B9-01D30B83F775}" type="pres">
      <dgm:prSet presAssocID="{F7E58CCC-3645-437D-8E44-FB66C63901F1}" presName="connTx" presStyleLbl="parChTrans1D2" presStyleIdx="1" presStyleCnt="5"/>
      <dgm:spPr/>
    </dgm:pt>
    <dgm:pt modelId="{88DE1FDB-6551-4455-A8A4-27A6CF259A70}" type="pres">
      <dgm:prSet presAssocID="{87D4F972-8C8A-4A5E-BD49-3336582801A1}" presName="node" presStyleLbl="node1" presStyleIdx="1" presStyleCnt="5" custScaleX="136564" custRadScaleRad="117872" custRadScaleInc="-3874">
        <dgm:presLayoutVars>
          <dgm:bulletEnabled val="1"/>
        </dgm:presLayoutVars>
      </dgm:prSet>
      <dgm:spPr/>
    </dgm:pt>
    <dgm:pt modelId="{39E5496B-3670-4E9F-9E9C-6070E131BEE2}" type="pres">
      <dgm:prSet presAssocID="{D86158A8-99C3-4A8C-8F5C-B8065A4FCC22}" presName="Name9" presStyleLbl="parChTrans1D2" presStyleIdx="2" presStyleCnt="5"/>
      <dgm:spPr/>
    </dgm:pt>
    <dgm:pt modelId="{23BDCF5A-68EE-4165-8E86-472731E98186}" type="pres">
      <dgm:prSet presAssocID="{D86158A8-99C3-4A8C-8F5C-B8065A4FCC22}" presName="connTx" presStyleLbl="parChTrans1D2" presStyleIdx="2" presStyleCnt="5"/>
      <dgm:spPr/>
    </dgm:pt>
    <dgm:pt modelId="{351774DF-457D-44D8-ACE6-65A75FDC56B7}" type="pres">
      <dgm:prSet presAssocID="{BE8E3D3E-9080-4AD9-B9E2-752A8FD1205F}" presName="node" presStyleLbl="node1" presStyleIdx="2" presStyleCnt="5" custScaleX="133174">
        <dgm:presLayoutVars>
          <dgm:bulletEnabled val="1"/>
        </dgm:presLayoutVars>
      </dgm:prSet>
      <dgm:spPr/>
    </dgm:pt>
    <dgm:pt modelId="{C97F7D50-23D0-4557-9AB4-9259613F5AF5}" type="pres">
      <dgm:prSet presAssocID="{5945F399-B51F-4424-91F2-7CC03E06AFFB}" presName="Name9" presStyleLbl="parChTrans1D2" presStyleIdx="3" presStyleCnt="5"/>
      <dgm:spPr/>
    </dgm:pt>
    <dgm:pt modelId="{A29B1A7C-A60B-4210-881D-A7B2059CA2BF}" type="pres">
      <dgm:prSet presAssocID="{5945F399-B51F-4424-91F2-7CC03E06AFFB}" presName="connTx" presStyleLbl="parChTrans1D2" presStyleIdx="3" presStyleCnt="5"/>
      <dgm:spPr/>
    </dgm:pt>
    <dgm:pt modelId="{5FC57B42-C5DD-4BA4-8429-162B30B92BDD}" type="pres">
      <dgm:prSet presAssocID="{D93676BD-A661-4D74-82BE-5308FE628AFF}" presName="node" presStyleLbl="node1" presStyleIdx="3" presStyleCnt="5" custScaleX="154046">
        <dgm:presLayoutVars>
          <dgm:bulletEnabled val="1"/>
        </dgm:presLayoutVars>
      </dgm:prSet>
      <dgm:spPr/>
    </dgm:pt>
    <dgm:pt modelId="{83C22413-92C7-4CE3-A37B-E374B439A71E}" type="pres">
      <dgm:prSet presAssocID="{44473E24-631A-4F1B-988C-744024D20E93}" presName="Name9" presStyleLbl="parChTrans1D2" presStyleIdx="4" presStyleCnt="5"/>
      <dgm:spPr/>
    </dgm:pt>
    <dgm:pt modelId="{B8E7A712-44A5-4081-AFBA-288B1F8529A0}" type="pres">
      <dgm:prSet presAssocID="{44473E24-631A-4F1B-988C-744024D20E93}" presName="connTx" presStyleLbl="parChTrans1D2" presStyleIdx="4" presStyleCnt="5"/>
      <dgm:spPr/>
    </dgm:pt>
    <dgm:pt modelId="{FC54BB2D-2002-4136-B5D4-860BDCE26E65}" type="pres">
      <dgm:prSet presAssocID="{5B86EFC5-C6DB-47CC-8447-7A29167F9612}" presName="node" presStyleLbl="node1" presStyleIdx="4" presStyleCnt="5" custScaleX="136329" custRadScaleRad="107848" custRadScaleInc="-4273">
        <dgm:presLayoutVars>
          <dgm:bulletEnabled val="1"/>
        </dgm:presLayoutVars>
      </dgm:prSet>
      <dgm:spPr/>
    </dgm:pt>
  </dgm:ptLst>
  <dgm:cxnLst>
    <dgm:cxn modelId="{4ECDB205-702B-4B47-85B7-83A340A8B11A}" type="presOf" srcId="{44473E24-631A-4F1B-988C-744024D20E93}" destId="{83C22413-92C7-4CE3-A37B-E374B439A71E}" srcOrd="0" destOrd="0" presId="urn:microsoft.com/office/officeart/2005/8/layout/radial1"/>
    <dgm:cxn modelId="{243E282B-9A1C-426E-A663-2AEDE396645C}" srcId="{20FCB814-9218-42E4-9B27-F9A0C437BFCA}" destId="{D93676BD-A661-4D74-82BE-5308FE628AFF}" srcOrd="3" destOrd="0" parTransId="{5945F399-B51F-4424-91F2-7CC03E06AFFB}" sibTransId="{FB194430-0970-4FDF-B206-7B27FB407976}"/>
    <dgm:cxn modelId="{2B8D542B-92B6-44A0-8438-6D4B6DAB9B3C}" type="presOf" srcId="{5B9FA234-0F4F-4B52-89F4-7EA27B283B16}" destId="{23E6D8D0-76E5-4295-B494-FF1C0FB720A8}" srcOrd="0" destOrd="0" presId="urn:microsoft.com/office/officeart/2005/8/layout/radial1"/>
    <dgm:cxn modelId="{A52BDA2E-A004-4480-A9FA-0554357BD295}" type="presOf" srcId="{5B86EFC5-C6DB-47CC-8447-7A29167F9612}" destId="{FC54BB2D-2002-4136-B5D4-860BDCE26E65}" srcOrd="0" destOrd="0" presId="urn:microsoft.com/office/officeart/2005/8/layout/radial1"/>
    <dgm:cxn modelId="{F190E23F-202C-4D66-AC35-35DCEDA5E8E6}" type="presOf" srcId="{44473E24-631A-4F1B-988C-744024D20E93}" destId="{B8E7A712-44A5-4081-AFBA-288B1F8529A0}" srcOrd="1" destOrd="0" presId="urn:microsoft.com/office/officeart/2005/8/layout/radial1"/>
    <dgm:cxn modelId="{B1815B62-8F74-4ECE-93BE-EAF53966A07C}" type="presOf" srcId="{87D4F972-8C8A-4A5E-BD49-3336582801A1}" destId="{88DE1FDB-6551-4455-A8A4-27A6CF259A70}" srcOrd="0" destOrd="0" presId="urn:microsoft.com/office/officeart/2005/8/layout/radial1"/>
    <dgm:cxn modelId="{5B6D4C66-A2A3-437D-89EF-A8700BCE9AA9}" srcId="{20FCB814-9218-42E4-9B27-F9A0C437BFCA}" destId="{5B86EFC5-C6DB-47CC-8447-7A29167F9612}" srcOrd="4" destOrd="0" parTransId="{44473E24-631A-4F1B-988C-744024D20E93}" sibTransId="{3FE311DF-6D65-43FC-9F83-4693EA7D40F6}"/>
    <dgm:cxn modelId="{4FDBA34A-67A2-40E1-A22C-BC34A33E0D88}" type="presOf" srcId="{34A0CF2C-9B80-44CF-9E24-1C92E9679E53}" destId="{02532F6A-2D33-4B47-9C89-1DF8138EFBAD}" srcOrd="0" destOrd="0" presId="urn:microsoft.com/office/officeart/2005/8/layout/radial1"/>
    <dgm:cxn modelId="{026E936D-191F-4971-8E98-7AC57CB4DF9D}" type="presOf" srcId="{D86158A8-99C3-4A8C-8F5C-B8065A4FCC22}" destId="{23BDCF5A-68EE-4165-8E86-472731E98186}" srcOrd="1" destOrd="0" presId="urn:microsoft.com/office/officeart/2005/8/layout/radial1"/>
    <dgm:cxn modelId="{DC433A50-184D-4B16-B30B-070CD5D5B4E0}" type="presOf" srcId="{BE8E3D3E-9080-4AD9-B9E2-752A8FD1205F}" destId="{351774DF-457D-44D8-ACE6-65A75FDC56B7}" srcOrd="0" destOrd="0" presId="urn:microsoft.com/office/officeart/2005/8/layout/radial1"/>
    <dgm:cxn modelId="{367F9670-8294-4039-A086-A4557EE08CE6}" type="presOf" srcId="{4153A19C-923D-407B-A81D-2C4FC10CD1D0}" destId="{6F2963C8-077E-4ECE-8208-F8232F67EDFC}" srcOrd="0" destOrd="0" presId="urn:microsoft.com/office/officeart/2005/8/layout/radial1"/>
    <dgm:cxn modelId="{215DA171-8C6A-4F16-9C0A-976DD8E48FD1}" srcId="{20FCB814-9218-42E4-9B27-F9A0C437BFCA}" destId="{BE8E3D3E-9080-4AD9-B9E2-752A8FD1205F}" srcOrd="2" destOrd="0" parTransId="{D86158A8-99C3-4A8C-8F5C-B8065A4FCC22}" sibTransId="{881CD90E-7723-4423-A481-CEA58AF84321}"/>
    <dgm:cxn modelId="{79C6DB54-928A-40EE-9D75-B1B05D264DA0}" type="presOf" srcId="{5945F399-B51F-4424-91F2-7CC03E06AFFB}" destId="{A29B1A7C-A60B-4210-881D-A7B2059CA2BF}" srcOrd="1" destOrd="0" presId="urn:microsoft.com/office/officeart/2005/8/layout/radial1"/>
    <dgm:cxn modelId="{56587478-D226-431E-8188-C30AE643E556}" type="presOf" srcId="{F7E58CCC-3645-437D-8E44-FB66C63901F1}" destId="{2461E172-14CF-4746-925B-B847D760D588}" srcOrd="0" destOrd="0" presId="urn:microsoft.com/office/officeart/2005/8/layout/radial1"/>
    <dgm:cxn modelId="{E0C5A97E-7E7C-4AEB-8BF4-413DC4178C1C}" type="presOf" srcId="{5B9FA234-0F4F-4B52-89F4-7EA27B283B16}" destId="{06EF0D54-9D26-41A2-9836-834A9C06CBF4}" srcOrd="1" destOrd="0" presId="urn:microsoft.com/office/officeart/2005/8/layout/radial1"/>
    <dgm:cxn modelId="{48FA8B84-650F-440B-9156-7C058AEB3C26}" srcId="{4153A19C-923D-407B-A81D-2C4FC10CD1D0}" destId="{20FCB814-9218-42E4-9B27-F9A0C437BFCA}" srcOrd="0" destOrd="0" parTransId="{49208F3A-924E-4062-95CB-9441993F7DB2}" sibTransId="{4CBDB513-9C52-43C8-B122-DF1866202DF4}"/>
    <dgm:cxn modelId="{05F8259E-20D8-46CB-A981-C335E31E2131}" srcId="{20FCB814-9218-42E4-9B27-F9A0C437BFCA}" destId="{34A0CF2C-9B80-44CF-9E24-1C92E9679E53}" srcOrd="0" destOrd="0" parTransId="{5B9FA234-0F4F-4B52-89F4-7EA27B283B16}" sibTransId="{9CE57132-C556-4173-8B5E-65E48780DB91}"/>
    <dgm:cxn modelId="{4556FABD-A8BE-4735-A7F3-EE30BE6005F8}" type="presOf" srcId="{F7E58CCC-3645-437D-8E44-FB66C63901F1}" destId="{38CE1975-D897-4CFC-90B9-01D30B83F775}" srcOrd="1" destOrd="0" presId="urn:microsoft.com/office/officeart/2005/8/layout/radial1"/>
    <dgm:cxn modelId="{4A3A88D2-9C95-46E1-AA2F-157B537F58C8}" type="presOf" srcId="{D93676BD-A661-4D74-82BE-5308FE628AFF}" destId="{5FC57B42-C5DD-4BA4-8429-162B30B92BDD}" srcOrd="0" destOrd="0" presId="urn:microsoft.com/office/officeart/2005/8/layout/radial1"/>
    <dgm:cxn modelId="{65A289D4-9646-464D-AD11-8D6E13CE8892}" type="presOf" srcId="{D86158A8-99C3-4A8C-8F5C-B8065A4FCC22}" destId="{39E5496B-3670-4E9F-9E9C-6070E131BEE2}" srcOrd="0" destOrd="0" presId="urn:microsoft.com/office/officeart/2005/8/layout/radial1"/>
    <dgm:cxn modelId="{36D87ED8-9D4A-4EFA-A4A3-8C8CFF90D4AA}" type="presOf" srcId="{20FCB814-9218-42E4-9B27-F9A0C437BFCA}" destId="{256EB890-ADFE-4026-8E24-50C2AC02D062}" srcOrd="0" destOrd="0" presId="urn:microsoft.com/office/officeart/2005/8/layout/radial1"/>
    <dgm:cxn modelId="{637321DA-49DC-4E40-B903-A27A9A5EC14F}" type="presOf" srcId="{5945F399-B51F-4424-91F2-7CC03E06AFFB}" destId="{C97F7D50-23D0-4557-9AB4-9259613F5AF5}" srcOrd="0" destOrd="0" presId="urn:microsoft.com/office/officeart/2005/8/layout/radial1"/>
    <dgm:cxn modelId="{9B1630DC-4238-4F51-8CCE-6B261E1B3E04}" srcId="{20FCB814-9218-42E4-9B27-F9A0C437BFCA}" destId="{87D4F972-8C8A-4A5E-BD49-3336582801A1}" srcOrd="1" destOrd="0" parTransId="{F7E58CCC-3645-437D-8E44-FB66C63901F1}" sibTransId="{DB96E01A-3AE0-4998-9E3F-40F513F25BC0}"/>
    <dgm:cxn modelId="{C0D1A7E0-DEDB-4410-BDEF-202C0D9C4255}" type="presParOf" srcId="{6F2963C8-077E-4ECE-8208-F8232F67EDFC}" destId="{256EB890-ADFE-4026-8E24-50C2AC02D062}" srcOrd="0" destOrd="0" presId="urn:microsoft.com/office/officeart/2005/8/layout/radial1"/>
    <dgm:cxn modelId="{6ABCA30E-32D5-46D2-A8EB-27C903A5C005}" type="presParOf" srcId="{6F2963C8-077E-4ECE-8208-F8232F67EDFC}" destId="{23E6D8D0-76E5-4295-B494-FF1C0FB720A8}" srcOrd="1" destOrd="0" presId="urn:microsoft.com/office/officeart/2005/8/layout/radial1"/>
    <dgm:cxn modelId="{278E1204-7A34-4FE1-9DE9-E62B1DD65604}" type="presParOf" srcId="{23E6D8D0-76E5-4295-B494-FF1C0FB720A8}" destId="{06EF0D54-9D26-41A2-9836-834A9C06CBF4}" srcOrd="0" destOrd="0" presId="urn:microsoft.com/office/officeart/2005/8/layout/radial1"/>
    <dgm:cxn modelId="{EE0DEA1F-F99E-4C2A-8FB3-2E99E698D9D0}" type="presParOf" srcId="{6F2963C8-077E-4ECE-8208-F8232F67EDFC}" destId="{02532F6A-2D33-4B47-9C89-1DF8138EFBAD}" srcOrd="2" destOrd="0" presId="urn:microsoft.com/office/officeart/2005/8/layout/radial1"/>
    <dgm:cxn modelId="{4B48FF0F-6AC8-4A50-923A-5C42C6ED28C7}" type="presParOf" srcId="{6F2963C8-077E-4ECE-8208-F8232F67EDFC}" destId="{2461E172-14CF-4746-925B-B847D760D588}" srcOrd="3" destOrd="0" presId="urn:microsoft.com/office/officeart/2005/8/layout/radial1"/>
    <dgm:cxn modelId="{9C5CA32D-6034-4986-9040-8E1368174EA1}" type="presParOf" srcId="{2461E172-14CF-4746-925B-B847D760D588}" destId="{38CE1975-D897-4CFC-90B9-01D30B83F775}" srcOrd="0" destOrd="0" presId="urn:microsoft.com/office/officeart/2005/8/layout/radial1"/>
    <dgm:cxn modelId="{E2625343-90E1-4989-A1C9-ED3D4CAF6E23}" type="presParOf" srcId="{6F2963C8-077E-4ECE-8208-F8232F67EDFC}" destId="{88DE1FDB-6551-4455-A8A4-27A6CF259A70}" srcOrd="4" destOrd="0" presId="urn:microsoft.com/office/officeart/2005/8/layout/radial1"/>
    <dgm:cxn modelId="{0031B97F-0E0F-45B3-869E-2DBA6E53D180}" type="presParOf" srcId="{6F2963C8-077E-4ECE-8208-F8232F67EDFC}" destId="{39E5496B-3670-4E9F-9E9C-6070E131BEE2}" srcOrd="5" destOrd="0" presId="urn:microsoft.com/office/officeart/2005/8/layout/radial1"/>
    <dgm:cxn modelId="{B6234E98-DB26-4B3D-AD31-61A5CEB9F17C}" type="presParOf" srcId="{39E5496B-3670-4E9F-9E9C-6070E131BEE2}" destId="{23BDCF5A-68EE-4165-8E86-472731E98186}" srcOrd="0" destOrd="0" presId="urn:microsoft.com/office/officeart/2005/8/layout/radial1"/>
    <dgm:cxn modelId="{DF44E286-8A6B-4206-A4CB-6677D69800E0}" type="presParOf" srcId="{6F2963C8-077E-4ECE-8208-F8232F67EDFC}" destId="{351774DF-457D-44D8-ACE6-65A75FDC56B7}" srcOrd="6" destOrd="0" presId="urn:microsoft.com/office/officeart/2005/8/layout/radial1"/>
    <dgm:cxn modelId="{C987B090-4BB1-4E1C-9167-633858353243}" type="presParOf" srcId="{6F2963C8-077E-4ECE-8208-F8232F67EDFC}" destId="{C97F7D50-23D0-4557-9AB4-9259613F5AF5}" srcOrd="7" destOrd="0" presId="urn:microsoft.com/office/officeart/2005/8/layout/radial1"/>
    <dgm:cxn modelId="{AC6E44DA-9DE8-49F8-A164-207DD6E29007}" type="presParOf" srcId="{C97F7D50-23D0-4557-9AB4-9259613F5AF5}" destId="{A29B1A7C-A60B-4210-881D-A7B2059CA2BF}" srcOrd="0" destOrd="0" presId="urn:microsoft.com/office/officeart/2005/8/layout/radial1"/>
    <dgm:cxn modelId="{4064133E-1CB3-438D-A323-ABEFEF363C37}" type="presParOf" srcId="{6F2963C8-077E-4ECE-8208-F8232F67EDFC}" destId="{5FC57B42-C5DD-4BA4-8429-162B30B92BDD}" srcOrd="8" destOrd="0" presId="urn:microsoft.com/office/officeart/2005/8/layout/radial1"/>
    <dgm:cxn modelId="{3F53020F-121D-465A-A396-37F8355440C0}" type="presParOf" srcId="{6F2963C8-077E-4ECE-8208-F8232F67EDFC}" destId="{83C22413-92C7-4CE3-A37B-E374B439A71E}" srcOrd="9" destOrd="0" presId="urn:microsoft.com/office/officeart/2005/8/layout/radial1"/>
    <dgm:cxn modelId="{469323F9-7873-47B0-90F8-787BC26241D6}" type="presParOf" srcId="{83C22413-92C7-4CE3-A37B-E374B439A71E}" destId="{B8E7A712-44A5-4081-AFBA-288B1F8529A0}" srcOrd="0" destOrd="0" presId="urn:microsoft.com/office/officeart/2005/8/layout/radial1"/>
    <dgm:cxn modelId="{7B97443A-0995-4DA0-A659-FEFD83B7E90E}" type="presParOf" srcId="{6F2963C8-077E-4ECE-8208-F8232F67EDFC}" destId="{FC54BB2D-2002-4136-B5D4-860BDCE26E65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53A19C-923D-407B-A81D-2C4FC10CD1D0}" type="doc">
      <dgm:prSet loTypeId="urn:microsoft.com/office/officeart/2005/8/layout/radial1" loCatId="cycle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es-ES"/>
        </a:p>
      </dgm:t>
    </dgm:pt>
    <dgm:pt modelId="{20FCB814-9218-42E4-9B27-F9A0C437BFCA}">
      <dgm:prSet phldrT="[Tex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sz="900"/>
            <a:t>Transformación Digital de la empresa</a:t>
          </a:r>
          <a:endParaRPr lang="es-ES" sz="900" dirty="0"/>
        </a:p>
      </dgm:t>
    </dgm:pt>
    <dgm:pt modelId="{49208F3A-924E-4062-95CB-9441993F7DB2}" type="parTrans" cxnId="{48FA8B84-650F-440B-9156-7C058AEB3C26}">
      <dgm:prSet/>
      <dgm:spPr/>
      <dgm:t>
        <a:bodyPr/>
        <a:lstStyle/>
        <a:p>
          <a:endParaRPr lang="es-ES" sz="900"/>
        </a:p>
      </dgm:t>
    </dgm:pt>
    <dgm:pt modelId="{4CBDB513-9C52-43C8-B122-DF1866202DF4}" type="sibTrans" cxnId="{48FA8B84-650F-440B-9156-7C058AEB3C26}">
      <dgm:prSet/>
      <dgm:spPr/>
      <dgm:t>
        <a:bodyPr/>
        <a:lstStyle/>
        <a:p>
          <a:endParaRPr lang="es-ES" sz="900"/>
        </a:p>
      </dgm:t>
    </dgm:pt>
    <dgm:pt modelId="{34A0CF2C-9B80-44CF-9E24-1C92E9679E53}">
      <dgm:prSet phldrT="[Texto]" custT="1"/>
      <dgm:spPr/>
      <dgm:t>
        <a:bodyPr/>
        <a:lstStyle/>
        <a:p>
          <a:r>
            <a:rPr lang="es-ES" sz="900" dirty="0"/>
            <a:t>Modelos de gestión de la empresa industrial</a:t>
          </a:r>
        </a:p>
      </dgm:t>
    </dgm:pt>
    <dgm:pt modelId="{5B9FA234-0F4F-4B52-89F4-7EA27B283B16}" type="parTrans" cxnId="{05F8259E-20D8-46CB-A981-C335E31E2131}">
      <dgm:prSet custT="1"/>
      <dgm:spPr/>
      <dgm:t>
        <a:bodyPr/>
        <a:lstStyle/>
        <a:p>
          <a:endParaRPr lang="es-ES" sz="900"/>
        </a:p>
      </dgm:t>
    </dgm:pt>
    <dgm:pt modelId="{9CE57132-C556-4173-8B5E-65E48780DB91}" type="sibTrans" cxnId="{05F8259E-20D8-46CB-A981-C335E31E2131}">
      <dgm:prSet/>
      <dgm:spPr/>
      <dgm:t>
        <a:bodyPr/>
        <a:lstStyle/>
        <a:p>
          <a:endParaRPr lang="es-ES" sz="900"/>
        </a:p>
      </dgm:t>
    </dgm:pt>
    <dgm:pt modelId="{87D4F972-8C8A-4A5E-BD49-3336582801A1}">
      <dgm:prSet phldrT="[Texto]" custT="1"/>
      <dgm:spPr/>
      <dgm:t>
        <a:bodyPr/>
        <a:lstStyle/>
        <a:p>
          <a:r>
            <a:rPr lang="es-ES" sz="900" dirty="0"/>
            <a:t>Plataformas para la Transformación industrial</a:t>
          </a:r>
        </a:p>
      </dgm:t>
    </dgm:pt>
    <dgm:pt modelId="{F7E58CCC-3645-437D-8E44-FB66C63901F1}" type="parTrans" cxnId="{9B1630DC-4238-4F51-8CCE-6B261E1B3E04}">
      <dgm:prSet custT="1"/>
      <dgm:spPr/>
      <dgm:t>
        <a:bodyPr/>
        <a:lstStyle/>
        <a:p>
          <a:endParaRPr lang="es-ES" sz="900"/>
        </a:p>
      </dgm:t>
    </dgm:pt>
    <dgm:pt modelId="{DB96E01A-3AE0-4998-9E3F-40F513F25BC0}" type="sibTrans" cxnId="{9B1630DC-4238-4F51-8CCE-6B261E1B3E04}">
      <dgm:prSet/>
      <dgm:spPr/>
      <dgm:t>
        <a:bodyPr/>
        <a:lstStyle/>
        <a:p>
          <a:endParaRPr lang="es-ES" sz="900"/>
        </a:p>
      </dgm:t>
    </dgm:pt>
    <dgm:pt modelId="{BE8E3D3E-9080-4AD9-B9E2-752A8FD1205F}">
      <dgm:prSet phldrT="[Texto]" custT="1"/>
      <dgm:spPr/>
      <dgm:t>
        <a:bodyPr/>
        <a:lstStyle/>
        <a:p>
          <a:r>
            <a:rPr lang="es-ES" sz="900" dirty="0"/>
            <a:t>Gestión de la innovación</a:t>
          </a:r>
        </a:p>
      </dgm:t>
    </dgm:pt>
    <dgm:pt modelId="{D86158A8-99C3-4A8C-8F5C-B8065A4FCC22}" type="parTrans" cxnId="{215DA171-8C6A-4F16-9C0A-976DD8E48FD1}">
      <dgm:prSet custT="1"/>
      <dgm:spPr/>
      <dgm:t>
        <a:bodyPr/>
        <a:lstStyle/>
        <a:p>
          <a:endParaRPr lang="es-ES" sz="900"/>
        </a:p>
      </dgm:t>
    </dgm:pt>
    <dgm:pt modelId="{881CD90E-7723-4423-A481-CEA58AF84321}" type="sibTrans" cxnId="{215DA171-8C6A-4F16-9C0A-976DD8E48FD1}">
      <dgm:prSet/>
      <dgm:spPr/>
      <dgm:t>
        <a:bodyPr/>
        <a:lstStyle/>
        <a:p>
          <a:endParaRPr lang="es-ES" sz="900"/>
        </a:p>
      </dgm:t>
    </dgm:pt>
    <dgm:pt modelId="{D93676BD-A661-4D74-82BE-5308FE628AFF}">
      <dgm:prSet phldrT="[Texto]" custT="1"/>
      <dgm:spPr/>
      <dgm:t>
        <a:bodyPr/>
        <a:lstStyle/>
        <a:p>
          <a:r>
            <a:rPr lang="es-ES" sz="900" dirty="0"/>
            <a:t>Big Data y Business Intelligence</a:t>
          </a:r>
        </a:p>
      </dgm:t>
    </dgm:pt>
    <dgm:pt modelId="{5945F399-B51F-4424-91F2-7CC03E06AFFB}" type="parTrans" cxnId="{243E282B-9A1C-426E-A663-2AEDE396645C}">
      <dgm:prSet custT="1"/>
      <dgm:spPr/>
      <dgm:t>
        <a:bodyPr/>
        <a:lstStyle/>
        <a:p>
          <a:endParaRPr lang="es-ES" sz="900"/>
        </a:p>
      </dgm:t>
    </dgm:pt>
    <dgm:pt modelId="{FB194430-0970-4FDF-B206-7B27FB407976}" type="sibTrans" cxnId="{243E282B-9A1C-426E-A663-2AEDE396645C}">
      <dgm:prSet/>
      <dgm:spPr/>
      <dgm:t>
        <a:bodyPr/>
        <a:lstStyle/>
        <a:p>
          <a:endParaRPr lang="es-ES" sz="900"/>
        </a:p>
      </dgm:t>
    </dgm:pt>
    <dgm:pt modelId="{72EDE4EF-3244-4444-8208-F364A3D0E424}">
      <dgm:prSet phldrT="[Texto]" custT="1"/>
      <dgm:spPr/>
      <dgm:t>
        <a:bodyPr/>
        <a:lstStyle/>
        <a:p>
          <a:r>
            <a:rPr lang="es-ES" sz="900" dirty="0"/>
            <a:t>Gestión de la Ciberseguridad</a:t>
          </a:r>
        </a:p>
      </dgm:t>
    </dgm:pt>
    <dgm:pt modelId="{2BAE56EF-6AFF-4A64-B030-A47BE2BF588D}" type="parTrans" cxnId="{32E02039-41E8-4B71-8B6A-C48C24E26165}">
      <dgm:prSet custT="1"/>
      <dgm:spPr/>
      <dgm:t>
        <a:bodyPr/>
        <a:lstStyle/>
        <a:p>
          <a:endParaRPr lang="es-ES" sz="900"/>
        </a:p>
      </dgm:t>
    </dgm:pt>
    <dgm:pt modelId="{BE6C6523-F25A-4507-8110-ECCF8AA533AB}" type="sibTrans" cxnId="{32E02039-41E8-4B71-8B6A-C48C24E26165}">
      <dgm:prSet/>
      <dgm:spPr/>
      <dgm:t>
        <a:bodyPr/>
        <a:lstStyle/>
        <a:p>
          <a:endParaRPr lang="es-ES" sz="900"/>
        </a:p>
      </dgm:t>
    </dgm:pt>
    <dgm:pt modelId="{6F2963C8-077E-4ECE-8208-F8232F67EDFC}" type="pres">
      <dgm:prSet presAssocID="{4153A19C-923D-407B-A81D-2C4FC10CD1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56EB890-ADFE-4026-8E24-50C2AC02D062}" type="pres">
      <dgm:prSet presAssocID="{20FCB814-9218-42E4-9B27-F9A0C437BFCA}" presName="centerShape" presStyleLbl="node0" presStyleIdx="0" presStyleCnt="1" custScaleX="172429" custLinFactNeighborX="4291"/>
      <dgm:spPr/>
    </dgm:pt>
    <dgm:pt modelId="{23E6D8D0-76E5-4295-B494-FF1C0FB720A8}" type="pres">
      <dgm:prSet presAssocID="{5B9FA234-0F4F-4B52-89F4-7EA27B283B16}" presName="Name9" presStyleLbl="parChTrans1D2" presStyleIdx="0" presStyleCnt="5"/>
      <dgm:spPr/>
    </dgm:pt>
    <dgm:pt modelId="{06EF0D54-9D26-41A2-9836-834A9C06CBF4}" type="pres">
      <dgm:prSet presAssocID="{5B9FA234-0F4F-4B52-89F4-7EA27B283B16}" presName="connTx" presStyleLbl="parChTrans1D2" presStyleIdx="0" presStyleCnt="5"/>
      <dgm:spPr/>
    </dgm:pt>
    <dgm:pt modelId="{02532F6A-2D33-4B47-9C89-1DF8138EFBAD}" type="pres">
      <dgm:prSet presAssocID="{34A0CF2C-9B80-44CF-9E24-1C92E9679E53}" presName="node" presStyleLbl="node1" presStyleIdx="0" presStyleCnt="5" custScaleX="137360">
        <dgm:presLayoutVars>
          <dgm:bulletEnabled val="1"/>
        </dgm:presLayoutVars>
      </dgm:prSet>
      <dgm:spPr/>
    </dgm:pt>
    <dgm:pt modelId="{2461E172-14CF-4746-925B-B847D760D588}" type="pres">
      <dgm:prSet presAssocID="{F7E58CCC-3645-437D-8E44-FB66C63901F1}" presName="Name9" presStyleLbl="parChTrans1D2" presStyleIdx="1" presStyleCnt="5"/>
      <dgm:spPr/>
    </dgm:pt>
    <dgm:pt modelId="{38CE1975-D897-4CFC-90B9-01D30B83F775}" type="pres">
      <dgm:prSet presAssocID="{F7E58CCC-3645-437D-8E44-FB66C63901F1}" presName="connTx" presStyleLbl="parChTrans1D2" presStyleIdx="1" presStyleCnt="5"/>
      <dgm:spPr/>
    </dgm:pt>
    <dgm:pt modelId="{88DE1FDB-6551-4455-A8A4-27A6CF259A70}" type="pres">
      <dgm:prSet presAssocID="{87D4F972-8C8A-4A5E-BD49-3336582801A1}" presName="node" presStyleLbl="node1" presStyleIdx="1" presStyleCnt="5" custScaleX="166085" custRadScaleRad="155208" custRadScaleInc="-12277">
        <dgm:presLayoutVars>
          <dgm:bulletEnabled val="1"/>
        </dgm:presLayoutVars>
      </dgm:prSet>
      <dgm:spPr/>
    </dgm:pt>
    <dgm:pt modelId="{39E5496B-3670-4E9F-9E9C-6070E131BEE2}" type="pres">
      <dgm:prSet presAssocID="{D86158A8-99C3-4A8C-8F5C-B8065A4FCC22}" presName="Name9" presStyleLbl="parChTrans1D2" presStyleIdx="2" presStyleCnt="5"/>
      <dgm:spPr/>
    </dgm:pt>
    <dgm:pt modelId="{23BDCF5A-68EE-4165-8E86-472731E98186}" type="pres">
      <dgm:prSet presAssocID="{D86158A8-99C3-4A8C-8F5C-B8065A4FCC22}" presName="connTx" presStyleLbl="parChTrans1D2" presStyleIdx="2" presStyleCnt="5"/>
      <dgm:spPr/>
    </dgm:pt>
    <dgm:pt modelId="{351774DF-457D-44D8-ACE6-65A75FDC56B7}" type="pres">
      <dgm:prSet presAssocID="{BE8E3D3E-9080-4AD9-B9E2-752A8FD1205F}" presName="node" presStyleLbl="node1" presStyleIdx="2" presStyleCnt="5" custScaleX="127309">
        <dgm:presLayoutVars>
          <dgm:bulletEnabled val="1"/>
        </dgm:presLayoutVars>
      </dgm:prSet>
      <dgm:spPr/>
    </dgm:pt>
    <dgm:pt modelId="{C97F7D50-23D0-4557-9AB4-9259613F5AF5}" type="pres">
      <dgm:prSet presAssocID="{5945F399-B51F-4424-91F2-7CC03E06AFFB}" presName="Name9" presStyleLbl="parChTrans1D2" presStyleIdx="3" presStyleCnt="5"/>
      <dgm:spPr/>
    </dgm:pt>
    <dgm:pt modelId="{A29B1A7C-A60B-4210-881D-A7B2059CA2BF}" type="pres">
      <dgm:prSet presAssocID="{5945F399-B51F-4424-91F2-7CC03E06AFFB}" presName="connTx" presStyleLbl="parChTrans1D2" presStyleIdx="3" presStyleCnt="5"/>
      <dgm:spPr/>
    </dgm:pt>
    <dgm:pt modelId="{5FC57B42-C5DD-4BA4-8429-162B30B92BDD}" type="pres">
      <dgm:prSet presAssocID="{D93676BD-A661-4D74-82BE-5308FE628AFF}" presName="node" presStyleLbl="node1" presStyleIdx="3" presStyleCnt="5" custScaleX="138462">
        <dgm:presLayoutVars>
          <dgm:bulletEnabled val="1"/>
        </dgm:presLayoutVars>
      </dgm:prSet>
      <dgm:spPr/>
    </dgm:pt>
    <dgm:pt modelId="{C1FA6C8F-395F-4906-B3B1-3B7232BFEC72}" type="pres">
      <dgm:prSet presAssocID="{2BAE56EF-6AFF-4A64-B030-A47BE2BF588D}" presName="Name9" presStyleLbl="parChTrans1D2" presStyleIdx="4" presStyleCnt="5"/>
      <dgm:spPr/>
    </dgm:pt>
    <dgm:pt modelId="{D270675D-3756-46F4-A8F4-E3D290624643}" type="pres">
      <dgm:prSet presAssocID="{2BAE56EF-6AFF-4A64-B030-A47BE2BF588D}" presName="connTx" presStyleLbl="parChTrans1D2" presStyleIdx="4" presStyleCnt="5"/>
      <dgm:spPr/>
    </dgm:pt>
    <dgm:pt modelId="{D2F9CFB9-C626-492C-AC75-5452EC2A2D30}" type="pres">
      <dgm:prSet presAssocID="{72EDE4EF-3244-4444-8208-F364A3D0E424}" presName="node" presStyleLbl="node1" presStyleIdx="4" presStyleCnt="5" custScaleX="162359" custRadScaleRad="137029" custRadScaleInc="-31035">
        <dgm:presLayoutVars>
          <dgm:bulletEnabled val="1"/>
        </dgm:presLayoutVars>
      </dgm:prSet>
      <dgm:spPr/>
    </dgm:pt>
  </dgm:ptLst>
  <dgm:cxnLst>
    <dgm:cxn modelId="{4DF41F05-CE49-4659-A280-8A9EB41AF286}" type="presOf" srcId="{2BAE56EF-6AFF-4A64-B030-A47BE2BF588D}" destId="{D270675D-3756-46F4-A8F4-E3D290624643}" srcOrd="1" destOrd="0" presId="urn:microsoft.com/office/officeart/2005/8/layout/radial1"/>
    <dgm:cxn modelId="{E4141F0E-5D6B-494D-B9AD-355E01E76385}" type="presOf" srcId="{5945F399-B51F-4424-91F2-7CC03E06AFFB}" destId="{C97F7D50-23D0-4557-9AB4-9259613F5AF5}" srcOrd="0" destOrd="0" presId="urn:microsoft.com/office/officeart/2005/8/layout/radial1"/>
    <dgm:cxn modelId="{9EF47613-A70F-4AB4-A0C4-595D415ABCDE}" type="presOf" srcId="{BE8E3D3E-9080-4AD9-B9E2-752A8FD1205F}" destId="{351774DF-457D-44D8-ACE6-65A75FDC56B7}" srcOrd="0" destOrd="0" presId="urn:microsoft.com/office/officeart/2005/8/layout/radial1"/>
    <dgm:cxn modelId="{F0F75829-08C9-4392-9449-E2B68AC0526C}" type="presOf" srcId="{5B9FA234-0F4F-4B52-89F4-7EA27B283B16}" destId="{06EF0D54-9D26-41A2-9836-834A9C06CBF4}" srcOrd="1" destOrd="0" presId="urn:microsoft.com/office/officeart/2005/8/layout/radial1"/>
    <dgm:cxn modelId="{C2DB8E29-584C-4F00-A34A-46ABFA16E366}" type="presOf" srcId="{F7E58CCC-3645-437D-8E44-FB66C63901F1}" destId="{2461E172-14CF-4746-925B-B847D760D588}" srcOrd="0" destOrd="0" presId="urn:microsoft.com/office/officeart/2005/8/layout/radial1"/>
    <dgm:cxn modelId="{243E282B-9A1C-426E-A663-2AEDE396645C}" srcId="{20FCB814-9218-42E4-9B27-F9A0C437BFCA}" destId="{D93676BD-A661-4D74-82BE-5308FE628AFF}" srcOrd="3" destOrd="0" parTransId="{5945F399-B51F-4424-91F2-7CC03E06AFFB}" sibTransId="{FB194430-0970-4FDF-B206-7B27FB407976}"/>
    <dgm:cxn modelId="{32E02039-41E8-4B71-8B6A-C48C24E26165}" srcId="{20FCB814-9218-42E4-9B27-F9A0C437BFCA}" destId="{72EDE4EF-3244-4444-8208-F364A3D0E424}" srcOrd="4" destOrd="0" parTransId="{2BAE56EF-6AFF-4A64-B030-A47BE2BF588D}" sibTransId="{BE6C6523-F25A-4507-8110-ECCF8AA533AB}"/>
    <dgm:cxn modelId="{11639A3E-E91D-4A9B-A755-24160AFBFD89}" type="presOf" srcId="{2BAE56EF-6AFF-4A64-B030-A47BE2BF588D}" destId="{C1FA6C8F-395F-4906-B3B1-3B7232BFEC72}" srcOrd="0" destOrd="0" presId="urn:microsoft.com/office/officeart/2005/8/layout/radial1"/>
    <dgm:cxn modelId="{215DA171-8C6A-4F16-9C0A-976DD8E48FD1}" srcId="{20FCB814-9218-42E4-9B27-F9A0C437BFCA}" destId="{BE8E3D3E-9080-4AD9-B9E2-752A8FD1205F}" srcOrd="2" destOrd="0" parTransId="{D86158A8-99C3-4A8C-8F5C-B8065A4FCC22}" sibTransId="{881CD90E-7723-4423-A481-CEA58AF84321}"/>
    <dgm:cxn modelId="{6A8AAB79-A9A1-4A88-92D7-B009614B1B8E}" type="presOf" srcId="{D86158A8-99C3-4A8C-8F5C-B8065A4FCC22}" destId="{23BDCF5A-68EE-4165-8E86-472731E98186}" srcOrd="1" destOrd="0" presId="urn:microsoft.com/office/officeart/2005/8/layout/radial1"/>
    <dgm:cxn modelId="{E750D27D-B768-4434-87DC-775CBC3F458F}" type="presOf" srcId="{20FCB814-9218-42E4-9B27-F9A0C437BFCA}" destId="{256EB890-ADFE-4026-8E24-50C2AC02D062}" srcOrd="0" destOrd="0" presId="urn:microsoft.com/office/officeart/2005/8/layout/radial1"/>
    <dgm:cxn modelId="{48FA8B84-650F-440B-9156-7C058AEB3C26}" srcId="{4153A19C-923D-407B-A81D-2C4FC10CD1D0}" destId="{20FCB814-9218-42E4-9B27-F9A0C437BFCA}" srcOrd="0" destOrd="0" parTransId="{49208F3A-924E-4062-95CB-9441993F7DB2}" sibTransId="{4CBDB513-9C52-43C8-B122-DF1866202DF4}"/>
    <dgm:cxn modelId="{A27DC087-A027-41A5-A019-5D7E44B03301}" type="presOf" srcId="{5B9FA234-0F4F-4B52-89F4-7EA27B283B16}" destId="{23E6D8D0-76E5-4295-B494-FF1C0FB720A8}" srcOrd="0" destOrd="0" presId="urn:microsoft.com/office/officeart/2005/8/layout/radial1"/>
    <dgm:cxn modelId="{6D118F94-2EC9-4480-887B-4F2BC71F1A6F}" type="presOf" srcId="{72EDE4EF-3244-4444-8208-F364A3D0E424}" destId="{D2F9CFB9-C626-492C-AC75-5452EC2A2D30}" srcOrd="0" destOrd="0" presId="urn:microsoft.com/office/officeart/2005/8/layout/radial1"/>
    <dgm:cxn modelId="{3FCE2995-7281-4580-9FA6-07693FAB1E64}" type="presOf" srcId="{D93676BD-A661-4D74-82BE-5308FE628AFF}" destId="{5FC57B42-C5DD-4BA4-8429-162B30B92BDD}" srcOrd="0" destOrd="0" presId="urn:microsoft.com/office/officeart/2005/8/layout/radial1"/>
    <dgm:cxn modelId="{05F8259E-20D8-46CB-A981-C335E31E2131}" srcId="{20FCB814-9218-42E4-9B27-F9A0C437BFCA}" destId="{34A0CF2C-9B80-44CF-9E24-1C92E9679E53}" srcOrd="0" destOrd="0" parTransId="{5B9FA234-0F4F-4B52-89F4-7EA27B283B16}" sibTransId="{9CE57132-C556-4173-8B5E-65E48780DB91}"/>
    <dgm:cxn modelId="{40037FBB-1B43-40B2-A365-691FB6BE189C}" type="presOf" srcId="{5945F399-B51F-4424-91F2-7CC03E06AFFB}" destId="{A29B1A7C-A60B-4210-881D-A7B2059CA2BF}" srcOrd="1" destOrd="0" presId="urn:microsoft.com/office/officeart/2005/8/layout/radial1"/>
    <dgm:cxn modelId="{38A1EDBC-98F4-4F74-9D26-7514B7D932EC}" type="presOf" srcId="{4153A19C-923D-407B-A81D-2C4FC10CD1D0}" destId="{6F2963C8-077E-4ECE-8208-F8232F67EDFC}" srcOrd="0" destOrd="0" presId="urn:microsoft.com/office/officeart/2005/8/layout/radial1"/>
    <dgm:cxn modelId="{23D893C7-6FAB-4690-8710-7E65FA09876B}" type="presOf" srcId="{D86158A8-99C3-4A8C-8F5C-B8065A4FCC22}" destId="{39E5496B-3670-4E9F-9E9C-6070E131BEE2}" srcOrd="0" destOrd="0" presId="urn:microsoft.com/office/officeart/2005/8/layout/radial1"/>
    <dgm:cxn modelId="{DBBF5FC8-1B89-4332-8971-0BD5E572150A}" type="presOf" srcId="{87D4F972-8C8A-4A5E-BD49-3336582801A1}" destId="{88DE1FDB-6551-4455-A8A4-27A6CF259A70}" srcOrd="0" destOrd="0" presId="urn:microsoft.com/office/officeart/2005/8/layout/radial1"/>
    <dgm:cxn modelId="{09AA5CCA-CF28-4D4B-8D5F-E2FA20665C24}" type="presOf" srcId="{F7E58CCC-3645-437D-8E44-FB66C63901F1}" destId="{38CE1975-D897-4CFC-90B9-01D30B83F775}" srcOrd="1" destOrd="0" presId="urn:microsoft.com/office/officeart/2005/8/layout/radial1"/>
    <dgm:cxn modelId="{9B1630DC-4238-4F51-8CCE-6B261E1B3E04}" srcId="{20FCB814-9218-42E4-9B27-F9A0C437BFCA}" destId="{87D4F972-8C8A-4A5E-BD49-3336582801A1}" srcOrd="1" destOrd="0" parTransId="{F7E58CCC-3645-437D-8E44-FB66C63901F1}" sibTransId="{DB96E01A-3AE0-4998-9E3F-40F513F25BC0}"/>
    <dgm:cxn modelId="{7A5B95F1-8E59-43C6-9409-B9DF613933BC}" type="presOf" srcId="{34A0CF2C-9B80-44CF-9E24-1C92E9679E53}" destId="{02532F6A-2D33-4B47-9C89-1DF8138EFBAD}" srcOrd="0" destOrd="0" presId="urn:microsoft.com/office/officeart/2005/8/layout/radial1"/>
    <dgm:cxn modelId="{ED13B828-4B5A-48E1-9269-C538C7BC5A3C}" type="presParOf" srcId="{6F2963C8-077E-4ECE-8208-F8232F67EDFC}" destId="{256EB890-ADFE-4026-8E24-50C2AC02D062}" srcOrd="0" destOrd="0" presId="urn:microsoft.com/office/officeart/2005/8/layout/radial1"/>
    <dgm:cxn modelId="{A7B8A31B-A7D3-4FFD-A570-2F9B693F300F}" type="presParOf" srcId="{6F2963C8-077E-4ECE-8208-F8232F67EDFC}" destId="{23E6D8D0-76E5-4295-B494-FF1C0FB720A8}" srcOrd="1" destOrd="0" presId="urn:microsoft.com/office/officeart/2005/8/layout/radial1"/>
    <dgm:cxn modelId="{6B3C424F-5E5A-446B-A44F-B05B039EA0AD}" type="presParOf" srcId="{23E6D8D0-76E5-4295-B494-FF1C0FB720A8}" destId="{06EF0D54-9D26-41A2-9836-834A9C06CBF4}" srcOrd="0" destOrd="0" presId="urn:microsoft.com/office/officeart/2005/8/layout/radial1"/>
    <dgm:cxn modelId="{68E5C120-D07B-4AA6-A428-3ED987DFCE89}" type="presParOf" srcId="{6F2963C8-077E-4ECE-8208-F8232F67EDFC}" destId="{02532F6A-2D33-4B47-9C89-1DF8138EFBAD}" srcOrd="2" destOrd="0" presId="urn:microsoft.com/office/officeart/2005/8/layout/radial1"/>
    <dgm:cxn modelId="{51A92019-FEB4-498F-947A-F620CBE4FA45}" type="presParOf" srcId="{6F2963C8-077E-4ECE-8208-F8232F67EDFC}" destId="{2461E172-14CF-4746-925B-B847D760D588}" srcOrd="3" destOrd="0" presId="urn:microsoft.com/office/officeart/2005/8/layout/radial1"/>
    <dgm:cxn modelId="{A8D17A9E-FAB9-4B00-8D69-1B5A593D100D}" type="presParOf" srcId="{2461E172-14CF-4746-925B-B847D760D588}" destId="{38CE1975-D897-4CFC-90B9-01D30B83F775}" srcOrd="0" destOrd="0" presId="urn:microsoft.com/office/officeart/2005/8/layout/radial1"/>
    <dgm:cxn modelId="{7BC904E9-976E-49C9-A7BF-BC34E53BFA91}" type="presParOf" srcId="{6F2963C8-077E-4ECE-8208-F8232F67EDFC}" destId="{88DE1FDB-6551-4455-A8A4-27A6CF259A70}" srcOrd="4" destOrd="0" presId="urn:microsoft.com/office/officeart/2005/8/layout/radial1"/>
    <dgm:cxn modelId="{882B6D93-5767-42C9-B2DB-B19EFF0D5C75}" type="presParOf" srcId="{6F2963C8-077E-4ECE-8208-F8232F67EDFC}" destId="{39E5496B-3670-4E9F-9E9C-6070E131BEE2}" srcOrd="5" destOrd="0" presId="urn:microsoft.com/office/officeart/2005/8/layout/radial1"/>
    <dgm:cxn modelId="{0BF074AA-5A95-491D-A25A-8492509EE7D8}" type="presParOf" srcId="{39E5496B-3670-4E9F-9E9C-6070E131BEE2}" destId="{23BDCF5A-68EE-4165-8E86-472731E98186}" srcOrd="0" destOrd="0" presId="urn:microsoft.com/office/officeart/2005/8/layout/radial1"/>
    <dgm:cxn modelId="{ACFEB7A4-F081-48AF-987E-C578CAF6527E}" type="presParOf" srcId="{6F2963C8-077E-4ECE-8208-F8232F67EDFC}" destId="{351774DF-457D-44D8-ACE6-65A75FDC56B7}" srcOrd="6" destOrd="0" presId="urn:microsoft.com/office/officeart/2005/8/layout/radial1"/>
    <dgm:cxn modelId="{F9AF1BC8-C033-4FF9-B934-DA4C0FE49706}" type="presParOf" srcId="{6F2963C8-077E-4ECE-8208-F8232F67EDFC}" destId="{C97F7D50-23D0-4557-9AB4-9259613F5AF5}" srcOrd="7" destOrd="0" presId="urn:microsoft.com/office/officeart/2005/8/layout/radial1"/>
    <dgm:cxn modelId="{97631522-3264-41E6-8216-D230E7BA60EC}" type="presParOf" srcId="{C97F7D50-23D0-4557-9AB4-9259613F5AF5}" destId="{A29B1A7C-A60B-4210-881D-A7B2059CA2BF}" srcOrd="0" destOrd="0" presId="urn:microsoft.com/office/officeart/2005/8/layout/radial1"/>
    <dgm:cxn modelId="{A6D03132-B2BB-46EB-A319-5C5CBDFFAC8F}" type="presParOf" srcId="{6F2963C8-077E-4ECE-8208-F8232F67EDFC}" destId="{5FC57B42-C5DD-4BA4-8429-162B30B92BDD}" srcOrd="8" destOrd="0" presId="urn:microsoft.com/office/officeart/2005/8/layout/radial1"/>
    <dgm:cxn modelId="{6331BCAD-A1B3-48E8-B92D-A11FBF1D5442}" type="presParOf" srcId="{6F2963C8-077E-4ECE-8208-F8232F67EDFC}" destId="{C1FA6C8F-395F-4906-B3B1-3B7232BFEC72}" srcOrd="9" destOrd="0" presId="urn:microsoft.com/office/officeart/2005/8/layout/radial1"/>
    <dgm:cxn modelId="{6252F04F-B8A8-4315-8601-14DC4A6D7384}" type="presParOf" srcId="{C1FA6C8F-395F-4906-B3B1-3B7232BFEC72}" destId="{D270675D-3756-46F4-A8F4-E3D290624643}" srcOrd="0" destOrd="0" presId="urn:microsoft.com/office/officeart/2005/8/layout/radial1"/>
    <dgm:cxn modelId="{B523E920-C77B-4274-89F6-AA31061BA791}" type="presParOf" srcId="{6F2963C8-077E-4ECE-8208-F8232F67EDFC}" destId="{D2F9CFB9-C626-492C-AC75-5452EC2A2D30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3E6D2-6199-45BA-AAA7-7E1F5D3D333E}">
      <dsp:nvSpPr>
        <dsp:cNvPr id="0" name=""/>
        <dsp:cNvSpPr/>
      </dsp:nvSpPr>
      <dsp:spPr>
        <a:xfrm>
          <a:off x="1631883" y="1728260"/>
          <a:ext cx="1348401" cy="13484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>
              <a:effectLst/>
            </a:rPr>
            <a:t>PEOPLE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>
              <a:effectLst/>
            </a:rPr>
            <a:t>I4.0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>
              <a:effectLst/>
            </a:rPr>
            <a:t>KETS</a:t>
          </a:r>
        </a:p>
      </dsp:txBody>
      <dsp:txXfrm>
        <a:off x="1829352" y="1925729"/>
        <a:ext cx="953463" cy="953463"/>
      </dsp:txXfrm>
    </dsp:sp>
    <dsp:sp modelId="{74DDB588-09E8-41D6-9791-E7394B5791E6}">
      <dsp:nvSpPr>
        <dsp:cNvPr id="0" name=""/>
        <dsp:cNvSpPr/>
      </dsp:nvSpPr>
      <dsp:spPr>
        <a:xfrm rot="12898802">
          <a:off x="653214" y="1455956"/>
          <a:ext cx="1149471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9D161C3-E4C4-44D9-8A97-E3CE3EFEE4AA}">
      <dsp:nvSpPr>
        <dsp:cNvPr id="0" name=""/>
        <dsp:cNvSpPr/>
      </dsp:nvSpPr>
      <dsp:spPr>
        <a:xfrm>
          <a:off x="116549" y="806220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 err="1">
              <a:effectLst/>
            </a:rPr>
            <a:t>CULTURE</a:t>
          </a:r>
          <a:r>
            <a:rPr lang="es-ES" sz="1600" b="0" i="0" kern="1200" dirty="0">
              <a:effectLst/>
            </a:rPr>
            <a:t> &amp; </a:t>
          </a:r>
          <a:r>
            <a:rPr lang="es-ES" sz="1600" b="0" i="0" kern="1200" dirty="0" err="1">
              <a:effectLst/>
            </a:rPr>
            <a:t>WELFARE</a:t>
          </a:r>
          <a:endParaRPr lang="es-ES" sz="1600" b="0" i="0" kern="1200" dirty="0">
            <a:effectLst/>
          </a:endParaRPr>
        </a:p>
      </dsp:txBody>
      <dsp:txXfrm>
        <a:off x="146564" y="836235"/>
        <a:ext cx="1220951" cy="964754"/>
      </dsp:txXfrm>
    </dsp:sp>
    <dsp:sp modelId="{E08BA181-5D03-4717-8AB1-19380B2E9DC3}">
      <dsp:nvSpPr>
        <dsp:cNvPr id="0" name=""/>
        <dsp:cNvSpPr/>
      </dsp:nvSpPr>
      <dsp:spPr>
        <a:xfrm rot="16193474">
          <a:off x="1729895" y="895643"/>
          <a:ext cx="1147387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EE6EDD-092C-441C-9753-6F60892E0E98}">
      <dsp:nvSpPr>
        <dsp:cNvPr id="0" name=""/>
        <dsp:cNvSpPr/>
      </dsp:nvSpPr>
      <dsp:spPr>
        <a:xfrm>
          <a:off x="1662008" y="1705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>
              <a:effectLst/>
            </a:rPr>
            <a:t>SAFETY</a:t>
          </a:r>
        </a:p>
      </dsp:txBody>
      <dsp:txXfrm>
        <a:off x="1692023" y="31720"/>
        <a:ext cx="1220951" cy="964754"/>
      </dsp:txXfrm>
    </dsp:sp>
    <dsp:sp modelId="{137240BD-16FE-437A-BFB9-261C518A990B}">
      <dsp:nvSpPr>
        <dsp:cNvPr id="0" name=""/>
        <dsp:cNvSpPr/>
      </dsp:nvSpPr>
      <dsp:spPr>
        <a:xfrm rot="19493701">
          <a:off x="2808074" y="1455388"/>
          <a:ext cx="1143924" cy="384294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26958F-C451-46EF-8EDF-ACFD2058BB8F}">
      <dsp:nvSpPr>
        <dsp:cNvPr id="0" name=""/>
        <dsp:cNvSpPr/>
      </dsp:nvSpPr>
      <dsp:spPr>
        <a:xfrm>
          <a:off x="3207468" y="806220"/>
          <a:ext cx="1280981" cy="10247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0" i="0" kern="1200" dirty="0">
              <a:effectLst/>
            </a:rPr>
            <a:t>SECURITY </a:t>
          </a:r>
        </a:p>
      </dsp:txBody>
      <dsp:txXfrm>
        <a:off x="3237483" y="836235"/>
        <a:ext cx="1220951" cy="964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EB890-ADFE-4026-8E24-50C2AC02D062}">
      <dsp:nvSpPr>
        <dsp:cNvPr id="0" name=""/>
        <dsp:cNvSpPr/>
      </dsp:nvSpPr>
      <dsp:spPr>
        <a:xfrm>
          <a:off x="1263059" y="789061"/>
          <a:ext cx="877708" cy="600306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Sistemas </a:t>
          </a:r>
          <a:r>
            <a:rPr lang="es-ES" sz="900" kern="1200" dirty="0" err="1"/>
            <a:t>ciberfísicos</a:t>
          </a:r>
          <a:endParaRPr lang="es-ES" sz="900" kern="1200" dirty="0"/>
        </a:p>
      </dsp:txBody>
      <dsp:txXfrm>
        <a:off x="1391596" y="876974"/>
        <a:ext cx="620634" cy="424480"/>
      </dsp:txXfrm>
    </dsp:sp>
    <dsp:sp modelId="{23E6D8D0-76E5-4295-B494-FF1C0FB720A8}">
      <dsp:nvSpPr>
        <dsp:cNvPr id="0" name=""/>
        <dsp:cNvSpPr/>
      </dsp:nvSpPr>
      <dsp:spPr>
        <a:xfrm rot="16200000">
          <a:off x="1611433" y="682711"/>
          <a:ext cx="180958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180958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697389" y="694058"/>
        <a:ext cx="9047" cy="9047"/>
      </dsp:txXfrm>
    </dsp:sp>
    <dsp:sp modelId="{02532F6A-2D33-4B47-9C89-1DF8138EFBAD}">
      <dsp:nvSpPr>
        <dsp:cNvPr id="0" name=""/>
        <dsp:cNvSpPr/>
      </dsp:nvSpPr>
      <dsp:spPr>
        <a:xfrm>
          <a:off x="1308097" y="7795"/>
          <a:ext cx="787632" cy="6003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Sistemas Embebidos</a:t>
          </a:r>
        </a:p>
      </dsp:txBody>
      <dsp:txXfrm>
        <a:off x="1423443" y="95708"/>
        <a:ext cx="556940" cy="424480"/>
      </dsp:txXfrm>
    </dsp:sp>
    <dsp:sp modelId="{2461E172-14CF-4746-925B-B847D760D588}">
      <dsp:nvSpPr>
        <dsp:cNvPr id="0" name=""/>
        <dsp:cNvSpPr/>
      </dsp:nvSpPr>
      <dsp:spPr>
        <a:xfrm rot="21510144">
          <a:off x="2140427" y="1060378"/>
          <a:ext cx="114797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114797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2194956" y="1073379"/>
        <a:ext cx="5739" cy="5739"/>
      </dsp:txXfrm>
    </dsp:sp>
    <dsp:sp modelId="{88DE1FDB-6551-4455-A8A4-27A6CF259A70}">
      <dsp:nvSpPr>
        <dsp:cNvPr id="0" name=""/>
        <dsp:cNvSpPr/>
      </dsp:nvSpPr>
      <dsp:spPr>
        <a:xfrm>
          <a:off x="2254958" y="764081"/>
          <a:ext cx="804873" cy="6003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Sensores y actuadores</a:t>
          </a:r>
        </a:p>
      </dsp:txBody>
      <dsp:txXfrm>
        <a:off x="2372829" y="851994"/>
        <a:ext cx="569131" cy="424480"/>
      </dsp:txXfrm>
    </dsp:sp>
    <dsp:sp modelId="{39E5496B-3670-4E9F-9E9C-6070E131BEE2}">
      <dsp:nvSpPr>
        <dsp:cNvPr id="0" name=""/>
        <dsp:cNvSpPr/>
      </dsp:nvSpPr>
      <dsp:spPr>
        <a:xfrm rot="5400000">
          <a:off x="1611433" y="1463976"/>
          <a:ext cx="180958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180958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697389" y="1475323"/>
        <a:ext cx="9047" cy="9047"/>
      </dsp:txXfrm>
    </dsp:sp>
    <dsp:sp modelId="{351774DF-457D-44D8-ACE6-65A75FDC56B7}">
      <dsp:nvSpPr>
        <dsp:cNvPr id="0" name=""/>
        <dsp:cNvSpPr/>
      </dsp:nvSpPr>
      <dsp:spPr>
        <a:xfrm>
          <a:off x="1137727" y="1570327"/>
          <a:ext cx="1128372" cy="6003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Sistemas de comunicación</a:t>
          </a:r>
        </a:p>
      </dsp:txBody>
      <dsp:txXfrm>
        <a:off x="1302973" y="1658240"/>
        <a:ext cx="797880" cy="424480"/>
      </dsp:txXfrm>
    </dsp:sp>
    <dsp:sp modelId="{C97F7D50-23D0-4557-9AB4-9259613F5AF5}">
      <dsp:nvSpPr>
        <dsp:cNvPr id="0" name=""/>
        <dsp:cNvSpPr/>
      </dsp:nvSpPr>
      <dsp:spPr>
        <a:xfrm rot="10891881">
          <a:off x="1169306" y="1060363"/>
          <a:ext cx="94103" cy="31742"/>
        </a:xfrm>
        <a:custGeom>
          <a:avLst/>
          <a:gdLst/>
          <a:ahLst/>
          <a:cxnLst/>
          <a:rect l="0" t="0" r="0" b="0"/>
          <a:pathLst>
            <a:path>
              <a:moveTo>
                <a:pt x="0" y="15871"/>
              </a:moveTo>
              <a:lnTo>
                <a:pt x="94103" y="15871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214006" y="1073881"/>
        <a:ext cx="4705" cy="4705"/>
      </dsp:txXfrm>
    </dsp:sp>
    <dsp:sp modelId="{5FC57B42-C5DD-4BA4-8429-162B30B92BDD}">
      <dsp:nvSpPr>
        <dsp:cNvPr id="0" name=""/>
        <dsp:cNvSpPr/>
      </dsp:nvSpPr>
      <dsp:spPr>
        <a:xfrm>
          <a:off x="365344" y="764080"/>
          <a:ext cx="804236" cy="60030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Machine Learning</a:t>
          </a:r>
        </a:p>
      </dsp:txBody>
      <dsp:txXfrm>
        <a:off x="483122" y="851993"/>
        <a:ext cx="568680" cy="424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EB890-ADFE-4026-8E24-50C2AC02D062}">
      <dsp:nvSpPr>
        <dsp:cNvPr id="0" name=""/>
        <dsp:cNvSpPr/>
      </dsp:nvSpPr>
      <dsp:spPr>
        <a:xfrm>
          <a:off x="1346025" y="846931"/>
          <a:ext cx="855193" cy="644835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Integración de Sistemas ciber-físicos</a:t>
          </a:r>
          <a:endParaRPr lang="es-ES" sz="900" kern="1200" dirty="0"/>
        </a:p>
      </dsp:txBody>
      <dsp:txXfrm>
        <a:off x="1471265" y="941365"/>
        <a:ext cx="604713" cy="455967"/>
      </dsp:txXfrm>
    </dsp:sp>
    <dsp:sp modelId="{23E6D8D0-76E5-4295-B494-FF1C0FB720A8}">
      <dsp:nvSpPr>
        <dsp:cNvPr id="0" name=""/>
        <dsp:cNvSpPr/>
      </dsp:nvSpPr>
      <dsp:spPr>
        <a:xfrm rot="16200000">
          <a:off x="1676450" y="732711"/>
          <a:ext cx="194343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94343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768763" y="744901"/>
        <a:ext cx="9717" cy="9717"/>
      </dsp:txXfrm>
    </dsp:sp>
    <dsp:sp modelId="{02532F6A-2D33-4B47-9C89-1DF8138EFBAD}">
      <dsp:nvSpPr>
        <dsp:cNvPr id="0" name=""/>
        <dsp:cNvSpPr/>
      </dsp:nvSpPr>
      <dsp:spPr>
        <a:xfrm>
          <a:off x="1225250" y="7753"/>
          <a:ext cx="1096741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Arquitecturas y Protocolos</a:t>
          </a:r>
        </a:p>
      </dsp:txBody>
      <dsp:txXfrm>
        <a:off x="1385864" y="102187"/>
        <a:ext cx="775513" cy="455967"/>
      </dsp:txXfrm>
    </dsp:sp>
    <dsp:sp modelId="{2461E172-14CF-4746-925B-B847D760D588}">
      <dsp:nvSpPr>
        <dsp:cNvPr id="0" name=""/>
        <dsp:cNvSpPr/>
      </dsp:nvSpPr>
      <dsp:spPr>
        <a:xfrm rot="20471033">
          <a:off x="2160230" y="1001128"/>
          <a:ext cx="114094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14094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2214425" y="1015324"/>
        <a:ext cx="5704" cy="5704"/>
      </dsp:txXfrm>
    </dsp:sp>
    <dsp:sp modelId="{88DE1FDB-6551-4455-A8A4-27A6CF259A70}">
      <dsp:nvSpPr>
        <dsp:cNvPr id="0" name=""/>
        <dsp:cNvSpPr/>
      </dsp:nvSpPr>
      <dsp:spPr>
        <a:xfrm>
          <a:off x="2228055" y="539265"/>
          <a:ext cx="896997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Simulación de sistemas y procesos</a:t>
          </a:r>
        </a:p>
      </dsp:txBody>
      <dsp:txXfrm>
        <a:off x="2359417" y="633699"/>
        <a:ext cx="634273" cy="455967"/>
      </dsp:txXfrm>
    </dsp:sp>
    <dsp:sp modelId="{39E5496B-3670-4E9F-9E9C-6070E131BEE2}">
      <dsp:nvSpPr>
        <dsp:cNvPr id="0" name=""/>
        <dsp:cNvSpPr/>
      </dsp:nvSpPr>
      <dsp:spPr>
        <a:xfrm rot="3240000">
          <a:off x="1952167" y="1487853"/>
          <a:ext cx="130494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30494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2014152" y="1501639"/>
        <a:ext cx="6524" cy="6524"/>
      </dsp:txXfrm>
    </dsp:sp>
    <dsp:sp modelId="{351774DF-457D-44D8-ACE6-65A75FDC56B7}">
      <dsp:nvSpPr>
        <dsp:cNvPr id="0" name=""/>
        <dsp:cNvSpPr/>
      </dsp:nvSpPr>
      <dsp:spPr>
        <a:xfrm>
          <a:off x="1779715" y="1525841"/>
          <a:ext cx="974326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Redes de comunicación determinista</a:t>
          </a:r>
        </a:p>
      </dsp:txBody>
      <dsp:txXfrm>
        <a:off x="1922402" y="1620275"/>
        <a:ext cx="688952" cy="455967"/>
      </dsp:txXfrm>
    </dsp:sp>
    <dsp:sp modelId="{C97F7D50-23D0-4557-9AB4-9259613F5AF5}">
      <dsp:nvSpPr>
        <dsp:cNvPr id="0" name=""/>
        <dsp:cNvSpPr/>
      </dsp:nvSpPr>
      <dsp:spPr>
        <a:xfrm rot="7560000">
          <a:off x="1459738" y="1490321"/>
          <a:ext cx="136595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36595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524620" y="1503954"/>
        <a:ext cx="6829" cy="6829"/>
      </dsp:txXfrm>
    </dsp:sp>
    <dsp:sp modelId="{5FC57B42-C5DD-4BA4-8429-162B30B92BDD}">
      <dsp:nvSpPr>
        <dsp:cNvPr id="0" name=""/>
        <dsp:cNvSpPr/>
      </dsp:nvSpPr>
      <dsp:spPr>
        <a:xfrm>
          <a:off x="832959" y="1525841"/>
          <a:ext cx="894811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Tecnologías para la ciber-seguridad</a:t>
          </a:r>
        </a:p>
      </dsp:txBody>
      <dsp:txXfrm>
        <a:off x="964001" y="1620275"/>
        <a:ext cx="632727" cy="455967"/>
      </dsp:txXfrm>
    </dsp:sp>
    <dsp:sp modelId="{1F34E0F3-CDC9-49C9-B41A-23EF5E5596A0}">
      <dsp:nvSpPr>
        <dsp:cNvPr id="0" name=""/>
        <dsp:cNvSpPr/>
      </dsp:nvSpPr>
      <dsp:spPr>
        <a:xfrm rot="11856737">
          <a:off x="1314078" y="1017054"/>
          <a:ext cx="67020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67020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345913" y="1032427"/>
        <a:ext cx="3351" cy="3351"/>
      </dsp:txXfrm>
    </dsp:sp>
    <dsp:sp modelId="{F6468B8A-F2F5-4725-B2EE-A4A4D5803F28}">
      <dsp:nvSpPr>
        <dsp:cNvPr id="0" name=""/>
        <dsp:cNvSpPr/>
      </dsp:nvSpPr>
      <dsp:spPr>
        <a:xfrm>
          <a:off x="212855" y="539264"/>
          <a:ext cx="1183194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Sistemas de control y automatización industrial</a:t>
          </a:r>
        </a:p>
      </dsp:txBody>
      <dsp:txXfrm>
        <a:off x="386130" y="633698"/>
        <a:ext cx="836644" cy="4559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EB890-ADFE-4026-8E24-50C2AC02D062}">
      <dsp:nvSpPr>
        <dsp:cNvPr id="0" name=""/>
        <dsp:cNvSpPr/>
      </dsp:nvSpPr>
      <dsp:spPr>
        <a:xfrm>
          <a:off x="1280983" y="846931"/>
          <a:ext cx="841419" cy="644835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Diseño y Fabricación Inteligente</a:t>
          </a:r>
          <a:endParaRPr lang="es-ES" sz="900" kern="1200" dirty="0"/>
        </a:p>
      </dsp:txBody>
      <dsp:txXfrm>
        <a:off x="1404206" y="941365"/>
        <a:ext cx="594973" cy="455967"/>
      </dsp:txXfrm>
    </dsp:sp>
    <dsp:sp modelId="{23E6D8D0-76E5-4295-B494-FF1C0FB720A8}">
      <dsp:nvSpPr>
        <dsp:cNvPr id="0" name=""/>
        <dsp:cNvSpPr/>
      </dsp:nvSpPr>
      <dsp:spPr>
        <a:xfrm rot="16200000">
          <a:off x="1604522" y="732711"/>
          <a:ext cx="194343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94343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>
        <a:off x="1696835" y="744901"/>
        <a:ext cx="9717" cy="9717"/>
      </dsp:txXfrm>
    </dsp:sp>
    <dsp:sp modelId="{02532F6A-2D33-4B47-9C89-1DF8138EFBAD}">
      <dsp:nvSpPr>
        <dsp:cNvPr id="0" name=""/>
        <dsp:cNvSpPr/>
      </dsp:nvSpPr>
      <dsp:spPr>
        <a:xfrm>
          <a:off x="1319106" y="7753"/>
          <a:ext cx="765174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/>
            <a:t>Gestión de Operaciones y Supply-Chain</a:t>
          </a:r>
        </a:p>
      </dsp:txBody>
      <dsp:txXfrm>
        <a:off x="1431163" y="102187"/>
        <a:ext cx="541060" cy="455967"/>
      </dsp:txXfrm>
    </dsp:sp>
    <dsp:sp modelId="{2461E172-14CF-4746-925B-B847D760D588}">
      <dsp:nvSpPr>
        <dsp:cNvPr id="0" name=""/>
        <dsp:cNvSpPr/>
      </dsp:nvSpPr>
      <dsp:spPr>
        <a:xfrm rot="20436322">
          <a:off x="2079365" y="990621"/>
          <a:ext cx="163156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63156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>
        <a:off x="2156864" y="1003591"/>
        <a:ext cx="8157" cy="8157"/>
      </dsp:txXfrm>
    </dsp:sp>
    <dsp:sp modelId="{88DE1FDB-6551-4455-A8A4-27A6CF259A70}">
      <dsp:nvSpPr>
        <dsp:cNvPr id="0" name=""/>
        <dsp:cNvSpPr/>
      </dsp:nvSpPr>
      <dsp:spPr>
        <a:xfrm>
          <a:off x="2194412" y="518459"/>
          <a:ext cx="880612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/>
            <a:t>Fabricación aditiva</a:t>
          </a:r>
        </a:p>
      </dsp:txBody>
      <dsp:txXfrm>
        <a:off x="2323375" y="612893"/>
        <a:ext cx="622686" cy="455967"/>
      </dsp:txXfrm>
    </dsp:sp>
    <dsp:sp modelId="{39E5496B-3670-4E9F-9E9C-6070E131BEE2}">
      <dsp:nvSpPr>
        <dsp:cNvPr id="0" name=""/>
        <dsp:cNvSpPr/>
      </dsp:nvSpPr>
      <dsp:spPr>
        <a:xfrm rot="3240000">
          <a:off x="1877268" y="1491084"/>
          <a:ext cx="141131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41131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>
        <a:off x="1944306" y="1504605"/>
        <a:ext cx="7056" cy="7056"/>
      </dsp:txXfrm>
    </dsp:sp>
    <dsp:sp modelId="{351774DF-457D-44D8-ACE6-65A75FDC56B7}">
      <dsp:nvSpPr>
        <dsp:cNvPr id="0" name=""/>
        <dsp:cNvSpPr/>
      </dsp:nvSpPr>
      <dsp:spPr>
        <a:xfrm>
          <a:off x="1765573" y="1525841"/>
          <a:ext cx="858752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/>
            <a:t>Realidad Virtual y Aumentada</a:t>
          </a:r>
        </a:p>
      </dsp:txBody>
      <dsp:txXfrm>
        <a:off x="1891334" y="1620275"/>
        <a:ext cx="607230" cy="455967"/>
      </dsp:txXfrm>
    </dsp:sp>
    <dsp:sp modelId="{C97F7D50-23D0-4557-9AB4-9259613F5AF5}">
      <dsp:nvSpPr>
        <dsp:cNvPr id="0" name=""/>
        <dsp:cNvSpPr/>
      </dsp:nvSpPr>
      <dsp:spPr>
        <a:xfrm rot="7560000">
          <a:off x="1393401" y="1486797"/>
          <a:ext cx="130532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30532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 rot="10800000">
        <a:off x="1455404" y="1500582"/>
        <a:ext cx="6526" cy="6526"/>
      </dsp:txXfrm>
    </dsp:sp>
    <dsp:sp modelId="{5FC57B42-C5DD-4BA4-8429-162B30B92BDD}">
      <dsp:nvSpPr>
        <dsp:cNvPr id="0" name=""/>
        <dsp:cNvSpPr/>
      </dsp:nvSpPr>
      <dsp:spPr>
        <a:xfrm>
          <a:off x="711765" y="1525841"/>
          <a:ext cx="993342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/>
            <a:t>Ingeniería e Producto y Gestión de Ciclo de Vida</a:t>
          </a:r>
        </a:p>
      </dsp:txBody>
      <dsp:txXfrm>
        <a:off x="857237" y="1620275"/>
        <a:ext cx="702398" cy="455967"/>
      </dsp:txXfrm>
    </dsp:sp>
    <dsp:sp modelId="{83C22413-92C7-4CE3-A37B-E374B439A71E}">
      <dsp:nvSpPr>
        <dsp:cNvPr id="0" name=""/>
        <dsp:cNvSpPr/>
      </dsp:nvSpPr>
      <dsp:spPr>
        <a:xfrm rot="11787703">
          <a:off x="1240019" y="1026309"/>
          <a:ext cx="70578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70578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/>
        </a:p>
      </dsp:txBody>
      <dsp:txXfrm rot="10800000">
        <a:off x="1273544" y="1041593"/>
        <a:ext cx="3528" cy="3528"/>
      </dsp:txXfrm>
    </dsp:sp>
    <dsp:sp modelId="{FC54BB2D-2002-4136-B5D4-860BDCE26E65}">
      <dsp:nvSpPr>
        <dsp:cNvPr id="0" name=""/>
        <dsp:cNvSpPr/>
      </dsp:nvSpPr>
      <dsp:spPr>
        <a:xfrm>
          <a:off x="394206" y="590467"/>
          <a:ext cx="879097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/>
            <a:t>Robótica colaborativa</a:t>
          </a:r>
        </a:p>
      </dsp:txBody>
      <dsp:txXfrm>
        <a:off x="522947" y="684901"/>
        <a:ext cx="621615" cy="4559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EB890-ADFE-4026-8E24-50C2AC02D062}">
      <dsp:nvSpPr>
        <dsp:cNvPr id="0" name=""/>
        <dsp:cNvSpPr/>
      </dsp:nvSpPr>
      <dsp:spPr>
        <a:xfrm>
          <a:off x="1212142" y="846931"/>
          <a:ext cx="1111882" cy="644835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/>
            <a:t>Transformación Digital de la empresa</a:t>
          </a:r>
          <a:endParaRPr lang="es-ES" sz="900" kern="1200" dirty="0"/>
        </a:p>
      </dsp:txBody>
      <dsp:txXfrm>
        <a:off x="1374973" y="941365"/>
        <a:ext cx="786220" cy="455967"/>
      </dsp:txXfrm>
    </dsp:sp>
    <dsp:sp modelId="{23E6D8D0-76E5-4295-B494-FF1C0FB720A8}">
      <dsp:nvSpPr>
        <dsp:cNvPr id="0" name=""/>
        <dsp:cNvSpPr/>
      </dsp:nvSpPr>
      <dsp:spPr>
        <a:xfrm rot="15905694">
          <a:off x="1634021" y="732597"/>
          <a:ext cx="196087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96087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727162" y="744743"/>
        <a:ext cx="9804" cy="9804"/>
      </dsp:txXfrm>
    </dsp:sp>
    <dsp:sp modelId="{02532F6A-2D33-4B47-9C89-1DF8138EFBAD}">
      <dsp:nvSpPr>
        <dsp:cNvPr id="0" name=""/>
        <dsp:cNvSpPr/>
      </dsp:nvSpPr>
      <dsp:spPr>
        <a:xfrm>
          <a:off x="1253193" y="7753"/>
          <a:ext cx="885745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Modelos de gestión de la empresa industrial</a:t>
          </a:r>
        </a:p>
      </dsp:txBody>
      <dsp:txXfrm>
        <a:off x="1382907" y="102187"/>
        <a:ext cx="626317" cy="455967"/>
      </dsp:txXfrm>
    </dsp:sp>
    <dsp:sp modelId="{2461E172-14CF-4746-925B-B847D760D588}">
      <dsp:nvSpPr>
        <dsp:cNvPr id="0" name=""/>
        <dsp:cNvSpPr/>
      </dsp:nvSpPr>
      <dsp:spPr>
        <a:xfrm rot="20142468">
          <a:off x="2195478" y="901610"/>
          <a:ext cx="256048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256048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2317101" y="912257"/>
        <a:ext cx="12802" cy="12802"/>
      </dsp:txXfrm>
    </dsp:sp>
    <dsp:sp modelId="{88DE1FDB-6551-4455-A8A4-27A6CF259A70}">
      <dsp:nvSpPr>
        <dsp:cNvPr id="0" name=""/>
        <dsp:cNvSpPr/>
      </dsp:nvSpPr>
      <dsp:spPr>
        <a:xfrm>
          <a:off x="2333170" y="350184"/>
          <a:ext cx="1070974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Plataformas para la Transformación industrial</a:t>
          </a:r>
        </a:p>
      </dsp:txBody>
      <dsp:txXfrm>
        <a:off x="2490011" y="444618"/>
        <a:ext cx="757292" cy="455967"/>
      </dsp:txXfrm>
    </dsp:sp>
    <dsp:sp modelId="{39E5496B-3670-4E9F-9E9C-6070E131BEE2}">
      <dsp:nvSpPr>
        <dsp:cNvPr id="0" name=""/>
        <dsp:cNvSpPr/>
      </dsp:nvSpPr>
      <dsp:spPr>
        <a:xfrm rot="3490915">
          <a:off x="1932473" y="1498528"/>
          <a:ext cx="100863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00863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>
        <a:off x="1980384" y="1513055"/>
        <a:ext cx="5043" cy="5043"/>
      </dsp:txXfrm>
    </dsp:sp>
    <dsp:sp modelId="{351774DF-457D-44D8-ACE6-65A75FDC56B7}">
      <dsp:nvSpPr>
        <dsp:cNvPr id="0" name=""/>
        <dsp:cNvSpPr/>
      </dsp:nvSpPr>
      <dsp:spPr>
        <a:xfrm>
          <a:off x="1778855" y="1525841"/>
          <a:ext cx="820932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Gestión de la innovación</a:t>
          </a:r>
        </a:p>
      </dsp:txBody>
      <dsp:txXfrm>
        <a:off x="1899078" y="1620275"/>
        <a:ext cx="580486" cy="455967"/>
      </dsp:txXfrm>
    </dsp:sp>
    <dsp:sp modelId="{C97F7D50-23D0-4557-9AB4-9259613F5AF5}">
      <dsp:nvSpPr>
        <dsp:cNvPr id="0" name=""/>
        <dsp:cNvSpPr/>
      </dsp:nvSpPr>
      <dsp:spPr>
        <a:xfrm rot="7786890">
          <a:off x="1406564" y="1498771"/>
          <a:ext cx="146080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46080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475952" y="1512168"/>
        <a:ext cx="7304" cy="7304"/>
      </dsp:txXfrm>
    </dsp:sp>
    <dsp:sp modelId="{5FC57B42-C5DD-4BA4-8429-162B30B92BDD}">
      <dsp:nvSpPr>
        <dsp:cNvPr id="0" name=""/>
        <dsp:cNvSpPr/>
      </dsp:nvSpPr>
      <dsp:spPr>
        <a:xfrm>
          <a:off x="756383" y="1525841"/>
          <a:ext cx="892851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Big Data y Business Intelligence</a:t>
          </a:r>
        </a:p>
      </dsp:txBody>
      <dsp:txXfrm>
        <a:off x="887138" y="1620275"/>
        <a:ext cx="631341" cy="455967"/>
      </dsp:txXfrm>
    </dsp:sp>
    <dsp:sp modelId="{C1FA6C8F-395F-4906-B3B1-3B7232BFEC72}">
      <dsp:nvSpPr>
        <dsp:cNvPr id="0" name=""/>
        <dsp:cNvSpPr/>
      </dsp:nvSpPr>
      <dsp:spPr>
        <a:xfrm rot="11185548">
          <a:off x="1068754" y="1082215"/>
          <a:ext cx="154067" cy="34096"/>
        </a:xfrm>
        <a:custGeom>
          <a:avLst/>
          <a:gdLst/>
          <a:ahLst/>
          <a:cxnLst/>
          <a:rect l="0" t="0" r="0" b="0"/>
          <a:pathLst>
            <a:path>
              <a:moveTo>
                <a:pt x="0" y="17048"/>
              </a:moveTo>
              <a:lnTo>
                <a:pt x="154067" y="1704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/>
        </a:p>
      </dsp:txBody>
      <dsp:txXfrm rot="10800000">
        <a:off x="1141936" y="1095412"/>
        <a:ext cx="7703" cy="7703"/>
      </dsp:txXfrm>
    </dsp:sp>
    <dsp:sp modelId="{D2F9CFB9-C626-492C-AC75-5452EC2A2D30}">
      <dsp:nvSpPr>
        <dsp:cNvPr id="0" name=""/>
        <dsp:cNvSpPr/>
      </dsp:nvSpPr>
      <dsp:spPr>
        <a:xfrm>
          <a:off x="30828" y="710231"/>
          <a:ext cx="1046947" cy="64483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Gestión de la Ciberseguridad</a:t>
          </a:r>
        </a:p>
      </dsp:txBody>
      <dsp:txXfrm>
        <a:off x="184150" y="804665"/>
        <a:ext cx="740303" cy="455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EDB775-7725-41BA-A206-7B4376FFDF79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02900-CBBD-4242-9E7F-2E49BEC7DC5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442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6A7AF-2BB5-4173-9AC4-6BF888176555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1A4F-2E0C-45A6-8401-4B3E136C21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16363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1A4F-2E0C-45A6-8401-4B3E136C2172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E4E7-E394-4573-B71D-43FFB2010202}" type="datetimeFigureOut">
              <a:rPr lang="es-ES" smtClean="0"/>
              <a:pPr/>
              <a:t>08/07/2019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FDBC-09BA-4755-BEF4-ADC97F2707B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18.gif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18" Type="http://schemas.microsoft.com/office/2007/relationships/diagramDrawing" Target="../diagrams/drawing4.xml"/><Relationship Id="rId3" Type="http://schemas.openxmlformats.org/officeDocument/2006/relationships/image" Target="../media/image4.jpeg"/><Relationship Id="rId21" Type="http://schemas.openxmlformats.org/officeDocument/2006/relationships/diagramQuickStyle" Target="../diagrams/quickStyle5.xml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17" Type="http://schemas.openxmlformats.org/officeDocument/2006/relationships/diagramColors" Target="../diagrams/colors4.xml"/><Relationship Id="rId2" Type="http://schemas.openxmlformats.org/officeDocument/2006/relationships/notesSlide" Target="../notesSlides/notesSlide6.xml"/><Relationship Id="rId16" Type="http://schemas.openxmlformats.org/officeDocument/2006/relationships/diagramQuickStyle" Target="../diagrams/quickStyle4.xml"/><Relationship Id="rId20" Type="http://schemas.openxmlformats.org/officeDocument/2006/relationships/diagramLayout" Target="../diagrams/layout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24" Type="http://schemas.openxmlformats.org/officeDocument/2006/relationships/image" Target="../media/image6.png"/><Relationship Id="rId5" Type="http://schemas.openxmlformats.org/officeDocument/2006/relationships/diagramLayout" Target="../diagrams/layout2.xml"/><Relationship Id="rId15" Type="http://schemas.openxmlformats.org/officeDocument/2006/relationships/diagramLayout" Target="../diagrams/layout4.xml"/><Relationship Id="rId23" Type="http://schemas.microsoft.com/office/2007/relationships/diagramDrawing" Target="../diagrams/drawing5.xml"/><Relationship Id="rId10" Type="http://schemas.openxmlformats.org/officeDocument/2006/relationships/diagramLayout" Target="../diagrams/layout3.xml"/><Relationship Id="rId19" Type="http://schemas.openxmlformats.org/officeDocument/2006/relationships/diagramData" Target="../diagrams/data5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Relationship Id="rId14" Type="http://schemas.openxmlformats.org/officeDocument/2006/relationships/diagramData" Target="../diagrams/data4.xml"/><Relationship Id="rId22" Type="http://schemas.openxmlformats.org/officeDocument/2006/relationships/diagramColors" Target="../diagrams/colors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/>
          <p:nvPr/>
        </p:nvSpPr>
        <p:spPr>
          <a:xfrm>
            <a:off x="-19759" y="-2738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</a:rPr>
              <a:t>JORNADA DE AYUDA AL DESARROLLO, I+D+i Y SOSTENIBILIDAD</a:t>
            </a:r>
          </a:p>
          <a:p>
            <a:pPr algn="ctr"/>
            <a:r>
              <a:rPr lang="es-ES" b="1" dirty="0">
                <a:solidFill>
                  <a:schemeClr val="tx2"/>
                </a:solidFill>
              </a:rPr>
              <a:t>Mesa: Innovación  para la Sostenibilidad</a:t>
            </a:r>
          </a:p>
        </p:txBody>
      </p:sp>
      <p:sp>
        <p:nvSpPr>
          <p:cNvPr id="2" name="1 Rectángulo"/>
          <p:cNvSpPr/>
          <p:nvPr/>
        </p:nvSpPr>
        <p:spPr>
          <a:xfrm>
            <a:off x="0" y="270892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solidFill>
                  <a:schemeClr val="tx2"/>
                </a:solidFill>
              </a:rPr>
              <a:t>INNOVACIÓN  EN SEGURIDAD PARA LA SOSTENIBILIDAD</a:t>
            </a:r>
          </a:p>
        </p:txBody>
      </p:sp>
      <p:pic>
        <p:nvPicPr>
          <p:cNvPr id="7" name="6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980728"/>
            <a:ext cx="14573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0 Imagen" descr="Logo_PESI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99792" y="3429000"/>
            <a:ext cx="3744416" cy="720080"/>
          </a:xfrm>
          <a:prstGeom prst="rect">
            <a:avLst/>
          </a:prstGeom>
        </p:spPr>
      </p:pic>
      <p:pic>
        <p:nvPicPr>
          <p:cNvPr id="9" name="8 Imagen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91680" y="908720"/>
            <a:ext cx="15811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0 Imagen" descr="Logo_PESI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36096" y="1052736"/>
            <a:ext cx="2933700" cy="419100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3491880" y="4437112"/>
            <a:ext cx="2184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</a:rPr>
              <a:t>11 de Marzo de 2019</a:t>
            </a:r>
            <a:endParaRPr lang="es-E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H2020</a:t>
            </a:r>
          </a:p>
        </p:txBody>
      </p:sp>
      <p:sp>
        <p:nvSpPr>
          <p:cNvPr id="5" name="4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CORRESPONDENCIA DEL PROGRAMA H2020 (2018-2020) CON LA ESTRUCTURA DE PESI (i)</a:t>
            </a:r>
          </a:p>
          <a:p>
            <a:r>
              <a:rPr lang="es-ES" b="1" dirty="0">
                <a:solidFill>
                  <a:schemeClr val="accent3">
                    <a:lumMod val="50000"/>
                  </a:schemeClr>
                </a:solidFill>
              </a:rPr>
              <a:t>ANÁLISIS DEL PROGRAMA Y RETOS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6" name="5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0931" y="1556792"/>
            <a:ext cx="8255525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15 CuadroTexto"/>
          <p:cNvSpPr txBox="1"/>
          <p:nvPr/>
        </p:nvSpPr>
        <p:spPr>
          <a:xfrm>
            <a:off x="0" y="3917955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De la búsqueda  directa o indirecta de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oportunidades para el ecosistema PESI dentro del Programa H2020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 se aprecia que el Programa recoge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RETOS PARA LA SOSTENIBILIDAD :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algunos 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específicos de la Seguridad Industrial 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en el Subprograma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Sociedades Seguras (DRS, DS, INFRA, SEC)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y otros que podríamos reasignar a las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Políticas  Europeas y Nacionales en definición (2020-2030):</a:t>
            </a:r>
          </a:p>
          <a:p>
            <a:endParaRPr lang="es-ES" sz="1400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Medio Ambiente, Cambio Climático, Economía Circular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(SC)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Digitalización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 (</a:t>
            </a:r>
            <a:r>
              <a:rPr lang="es-ES" sz="1400" dirty="0" err="1">
                <a:solidFill>
                  <a:schemeClr val="accent3">
                    <a:lumMod val="50000"/>
                  </a:schemeClr>
                </a:solidFill>
              </a:rPr>
              <a:t>ICT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   </a:t>
            </a: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Energía Segura y Limpia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(SC)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   Transporte </a:t>
            </a:r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(S2R, MG, ART)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0" y="6054387"/>
            <a:ext cx="91440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b="1" i="1" dirty="0"/>
              <a:t>Resultados de búsqueda semántica </a:t>
            </a:r>
            <a:r>
              <a:rPr lang="es-ES" sz="1200" i="1" dirty="0"/>
              <a:t>por palabra clave (</a:t>
            </a:r>
            <a:r>
              <a:rPr lang="es-ES" sz="1200" b="1" i="1" dirty="0"/>
              <a:t>Safety, Security, </a:t>
            </a:r>
            <a:r>
              <a:rPr lang="es-ES" sz="1200" b="1" i="1" dirty="0" err="1"/>
              <a:t>Safe</a:t>
            </a:r>
            <a:r>
              <a:rPr lang="es-ES" sz="1200" b="1" i="1" dirty="0"/>
              <a:t>, </a:t>
            </a:r>
            <a:r>
              <a:rPr lang="es-ES" sz="1200" b="1" i="1" dirty="0" err="1"/>
              <a:t>Reliability</a:t>
            </a:r>
            <a:r>
              <a:rPr lang="es-ES" sz="1200" b="1" i="1" dirty="0"/>
              <a:t>,  </a:t>
            </a:r>
            <a:r>
              <a:rPr lang="es-ES" sz="1200" b="1" i="1" dirty="0" err="1"/>
              <a:t>Maintenance</a:t>
            </a:r>
            <a:r>
              <a:rPr lang="es-ES" sz="1200" b="1" i="1" dirty="0"/>
              <a:t>)</a:t>
            </a:r>
            <a:r>
              <a:rPr lang="es-ES" sz="1200" i="1" dirty="0"/>
              <a:t>… y filtrado posterior por posible correspondencia con los </a:t>
            </a:r>
            <a:r>
              <a:rPr lang="es-ES" sz="1200" i="1" dirty="0" err="1"/>
              <a:t>GTs</a:t>
            </a:r>
            <a:r>
              <a:rPr lang="es-ES" sz="1200" i="1" dirty="0"/>
              <a:t> sin atender a la cantidad de capacidades (o número de socios por GT).</a:t>
            </a:r>
          </a:p>
          <a:p>
            <a:endParaRPr lang="es-ES" sz="1200" i="1" dirty="0"/>
          </a:p>
          <a:p>
            <a:r>
              <a:rPr lang="es-ES" sz="1200" i="1" dirty="0"/>
              <a:t>Para los </a:t>
            </a:r>
            <a:r>
              <a:rPr lang="es-ES" sz="1200" b="1" i="1" dirty="0" err="1"/>
              <a:t>Topics</a:t>
            </a:r>
            <a:r>
              <a:rPr lang="es-ES" sz="1200" b="1" i="1" dirty="0"/>
              <a:t> de Security</a:t>
            </a:r>
            <a:r>
              <a:rPr lang="es-ES" sz="1200" i="1" dirty="0"/>
              <a:t> (SEC) , se procedió a un filtrado por posible correspondencia con los </a:t>
            </a:r>
            <a:r>
              <a:rPr lang="es-ES" sz="1200" i="1" dirty="0" err="1"/>
              <a:t>GTs.</a:t>
            </a:r>
            <a:endParaRPr lang="es-ES" sz="12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66580"/>
            <a:ext cx="4464496" cy="22689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1700808"/>
            <a:ext cx="2873173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870" y="4149081"/>
            <a:ext cx="4112402" cy="1872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CORRESPONDENCIA DEL PROGRAMA H2020 (2018-2020) CON LA ESTRUCTURA DE PESI (</a:t>
            </a:r>
            <a:r>
              <a:rPr lang="es-ES" dirty="0" err="1">
                <a:solidFill>
                  <a:schemeClr val="tx2"/>
                </a:solidFill>
              </a:rPr>
              <a:t>ii</a:t>
            </a:r>
            <a:r>
              <a:rPr lang="es-ES" dirty="0">
                <a:solidFill>
                  <a:schemeClr val="tx2"/>
                </a:solidFill>
              </a:rPr>
              <a:t>)</a:t>
            </a:r>
          </a:p>
          <a:p>
            <a:r>
              <a:rPr lang="es-ES" b="1" dirty="0">
                <a:solidFill>
                  <a:schemeClr val="accent3">
                    <a:lumMod val="50000"/>
                  </a:schemeClr>
                </a:solidFill>
              </a:rPr>
              <a:t>ANÁLISIS DE OPORTUNIDADES DEL PROGRAMA Y GRUPOS DE TRABAJO EN PESI 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6176337"/>
            <a:ext cx="91440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b="1" i="1" dirty="0"/>
              <a:t>DS, </a:t>
            </a:r>
            <a:r>
              <a:rPr lang="es-ES" sz="1200" b="1" i="1" dirty="0" err="1"/>
              <a:t>FOF</a:t>
            </a:r>
            <a:r>
              <a:rPr lang="es-ES" sz="1200" b="1" i="1" dirty="0"/>
              <a:t>,  </a:t>
            </a:r>
            <a:r>
              <a:rPr lang="es-ES" sz="1200" b="1" i="1" dirty="0" err="1"/>
              <a:t>ICT</a:t>
            </a:r>
            <a:r>
              <a:rPr lang="es-ES" sz="1200" b="1" i="1" dirty="0"/>
              <a:t>, DRS,  SC e INFRA suponen el 70% de las oportunidades </a:t>
            </a:r>
            <a:r>
              <a:rPr lang="es-ES" sz="1200" i="1" dirty="0"/>
              <a:t>identificadas para el Ecosistema PESI.</a:t>
            </a:r>
          </a:p>
          <a:p>
            <a:r>
              <a:rPr lang="es-ES" sz="1200" b="1" i="1" dirty="0"/>
              <a:t>Reparto de oportunidades: GT SAFETY  (44%) y GT SECURITY + </a:t>
            </a:r>
            <a:r>
              <a:rPr lang="es-ES" sz="1200" b="1" i="1" dirty="0" err="1"/>
              <a:t>SGT</a:t>
            </a:r>
            <a:r>
              <a:rPr lang="es-ES" sz="1200" b="1" i="1" dirty="0"/>
              <a:t> CBS  (27 %)</a:t>
            </a:r>
            <a:r>
              <a:rPr lang="es-ES" sz="1200" i="1" dirty="0"/>
              <a:t>, GT </a:t>
            </a:r>
            <a:r>
              <a:rPr lang="es-ES" sz="1200" i="1" dirty="0" err="1"/>
              <a:t>MOV-SEC</a:t>
            </a:r>
            <a:r>
              <a:rPr lang="es-ES" sz="1200" i="1" dirty="0"/>
              <a:t> (13%)</a:t>
            </a:r>
          </a:p>
          <a:p>
            <a:r>
              <a:rPr lang="es-ES" sz="1200" i="1" dirty="0"/>
              <a:t>Recordar del análisis del caso español  el tipo de proyectos de I+D+i: de los socios </a:t>
            </a:r>
            <a:r>
              <a:rPr lang="es-ES" sz="1200" b="1" i="1" dirty="0"/>
              <a:t>GT SAFETY ( 51%), GT SECURITY (19%), </a:t>
            </a:r>
            <a:r>
              <a:rPr lang="es-ES" sz="1200" i="1" dirty="0"/>
              <a:t>GT </a:t>
            </a:r>
            <a:r>
              <a:rPr lang="es-ES" sz="1200" i="1" dirty="0" err="1"/>
              <a:t>MOV-SEC</a:t>
            </a:r>
            <a:r>
              <a:rPr lang="es-ES" sz="1200" i="1" dirty="0"/>
              <a:t> (16%)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H2020</a:t>
            </a: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159023"/>
            <a:ext cx="7668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4.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Seguridad y la Sostenibilidad aplicadas a la CPI y CPS </a:t>
            </a:r>
            <a:endParaRPr lang="en-US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4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SOSTENIBILIDAD Y SEGURIDAD</a:t>
            </a:r>
          </a:p>
          <a:p>
            <a:r>
              <a:rPr lang="es-ES" b="1" dirty="0">
                <a:solidFill>
                  <a:schemeClr val="accent3">
                    <a:lumMod val="50000"/>
                  </a:schemeClr>
                </a:solidFill>
              </a:rPr>
              <a:t>EJEMPLOS CORRESPONDENCIA DE RETOS EN SOSTENIBILIDAD CON  Y AGENDA DE PESI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1587564"/>
            <a:ext cx="91440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A modo de ejemplo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, citar la correspondencia de  los Grupos de Trabajo en PESI con una </a:t>
            </a:r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selección de RETOS PARA LA SOSTENIBILIDAD y particularizado para ciertas Industrias e Infraestructuras 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:  </a:t>
            </a:r>
          </a:p>
          <a:p>
            <a:endParaRPr lang="es-ES" sz="1600" b="1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RETO – Economía Circular (aplicado a Actividades industriales):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 Transporte Seguro de materias primas recuperadas &gt; GT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MOV-SEC</a:t>
            </a:r>
            <a:endParaRPr lang="es-ES" sz="1600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 Seguridad Ambiental de los sistemas de proceso &gt; GT SAFETY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 Seguridad integral y Resiliencia (Safety, Security y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) &gt; GT SECURITY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 …</a:t>
            </a:r>
          </a:p>
          <a:p>
            <a:endParaRPr lang="es-ES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RETO  - Energía Limpia y Segura  (aplicado a </a:t>
            </a:r>
            <a:r>
              <a:rPr lang="es-ES" sz="1600" b="1" dirty="0" err="1">
                <a:solidFill>
                  <a:schemeClr val="accent3">
                    <a:lumMod val="50000"/>
                  </a:schemeClr>
                </a:solidFill>
              </a:rPr>
              <a:t>microgeneración</a:t>
            </a:r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 y nuevas redes):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Fiabilidad de sistemas (RAMS) &gt; GT SAFETY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Gestión de Activos e integración de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PRL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(con BIM) &gt; GT SAFETY, GT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CULT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-BIEN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Factor Generacional en el ámbito del Trabajo &gt; GT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CUL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-BIEN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del IoT &gt; GT SAFETY,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SGT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600" dirty="0" err="1">
                <a:solidFill>
                  <a:schemeClr val="accent3">
                    <a:lumMod val="50000"/>
                  </a:schemeClr>
                </a:solidFill>
              </a:rPr>
              <a:t>CIBERSEGURIDAD</a:t>
            </a:r>
            <a:endParaRPr lang="es-ES" sz="1600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s-ES" sz="1600" b="1" dirty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Seguridad Integral y Resiliencia &gt; GT SECURITY</a:t>
            </a:r>
          </a:p>
          <a:p>
            <a:pPr lvl="1">
              <a:buFont typeface="Wingdings" pitchFamily="2" charset="2"/>
              <a:buChar char="q"/>
            </a:pPr>
            <a:r>
              <a:rPr lang="es-ES" sz="1600" dirty="0">
                <a:solidFill>
                  <a:schemeClr val="accent3">
                    <a:lumMod val="50000"/>
                  </a:schemeClr>
                </a:solidFill>
              </a:rPr>
              <a:t>   …</a:t>
            </a:r>
            <a:endParaRPr lang="es-ES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endParaRPr lang="es-E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-36512" y="5877272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400" b="1" i="1" dirty="0"/>
              <a:t>La I+D+i en Seguridad Industrial está presente en los Retos actuales</a:t>
            </a:r>
            <a:r>
              <a:rPr lang="es-ES" sz="1400" i="1" dirty="0"/>
              <a:t> de nuestra sociedad  y es posible encontrar una correspondencia de Temas de su</a:t>
            </a:r>
            <a:r>
              <a:rPr lang="es-ES" sz="1400" b="1" i="1" dirty="0"/>
              <a:t> Agenda Estratégica, que deben estar presentes en el “</a:t>
            </a:r>
            <a:r>
              <a:rPr lang="es-ES" sz="1400" b="1" i="1" dirty="0" err="1"/>
              <a:t>RoadMap</a:t>
            </a:r>
            <a:r>
              <a:rPr lang="es-ES" sz="1400" b="1" i="1" dirty="0"/>
              <a:t>” de desarrollo de Soluciones Innovadoras par la Sostenibilidad </a:t>
            </a:r>
            <a:r>
              <a:rPr lang="es-ES" sz="1400" i="1" dirty="0"/>
              <a:t>conforme empleen un </a:t>
            </a:r>
            <a:r>
              <a:rPr lang="es-ES" sz="1400" b="1" i="1" dirty="0"/>
              <a:t>Modelo de Gobernanza de los Riesgos y las Seguridades </a:t>
            </a:r>
            <a:r>
              <a:rPr lang="es-ES" sz="1400" i="1" dirty="0"/>
              <a:t>adaptado a su sector </a:t>
            </a:r>
            <a:r>
              <a:rPr lang="es-ES" sz="1400" b="1" i="1" dirty="0"/>
              <a:t>para ser incorporadas a lo largo del ciclo de vida</a:t>
            </a:r>
            <a:r>
              <a:rPr lang="es-ES" sz="1400" i="1" dirty="0"/>
              <a:t> del producto o servicio.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1844824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ctr"/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Muchas Gracias por su atención</a:t>
            </a:r>
          </a:p>
        </p:txBody>
      </p:sp>
      <p:pic>
        <p:nvPicPr>
          <p:cNvPr id="6" name="5 Imagen" descr="Logo_PE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5013176"/>
            <a:ext cx="4937760" cy="716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0" y="2996952"/>
            <a:ext cx="91440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>
                <a:solidFill>
                  <a:schemeClr val="tx2"/>
                </a:solidFill>
              </a:rPr>
              <a:t>Raúl Pastor García</a:t>
            </a:r>
          </a:p>
          <a:p>
            <a:pPr algn="ctr"/>
            <a:r>
              <a:rPr lang="es-ES" sz="1600" dirty="0">
                <a:solidFill>
                  <a:schemeClr val="tx2"/>
                </a:solidFill>
              </a:rPr>
              <a:t>Plataforma Tecnológica de la Seguridad Industrial (</a:t>
            </a:r>
            <a:r>
              <a:rPr lang="es-ES" sz="1600" dirty="0" err="1">
                <a:solidFill>
                  <a:schemeClr val="tx2"/>
                </a:solidFill>
              </a:rPr>
              <a:t>PESI</a:t>
            </a:r>
            <a:r>
              <a:rPr lang="es-ES" sz="1600" dirty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es-ES" sz="1600" dirty="0">
                <a:solidFill>
                  <a:schemeClr val="tx2"/>
                </a:solidFill>
              </a:rPr>
              <a:t>Secretaría Técnica, Área Safety</a:t>
            </a:r>
          </a:p>
          <a:p>
            <a:pPr marL="800100" lvl="1" indent="-342900" algn="ctr"/>
            <a:endParaRPr lang="es-ES" sz="2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 algn="ctr"/>
            <a:r>
              <a:rPr lang="es-ES" sz="2000" dirty="0">
                <a:solidFill>
                  <a:schemeClr val="tx2"/>
                </a:solidFill>
              </a:rPr>
              <a:t>safety@pesi-seguridadindustrial.org</a:t>
            </a:r>
          </a:p>
          <a:p>
            <a:pPr marL="800100" lvl="1" indent="-342900" algn="ctr"/>
            <a:r>
              <a:rPr lang="es-ES" sz="2000" dirty="0">
                <a:solidFill>
                  <a:schemeClr val="tx2"/>
                </a:solidFill>
              </a:rPr>
              <a:t>M: (+34) 699 875 234</a:t>
            </a:r>
          </a:p>
          <a:p>
            <a:pPr algn="ctr"/>
            <a:endParaRPr lang="es-ES" sz="1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-36512" y="16288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/>
            <a:r>
              <a:rPr lang="es-ES" sz="2000" dirty="0">
                <a:solidFill>
                  <a:schemeClr val="accent3">
                    <a:lumMod val="50000"/>
                  </a:schemeClr>
                </a:solidFill>
              </a:rPr>
              <a:t>1. Modelo de Plataforma </a:t>
            </a:r>
            <a:r>
              <a:rPr lang="es-ES" sz="2000" dirty="0">
                <a:solidFill>
                  <a:schemeClr val="tx2"/>
                </a:solidFill>
              </a:rPr>
              <a:t>(Versión en inglés, ETPIS)</a:t>
            </a:r>
          </a:p>
          <a:p>
            <a:pPr marL="800100" lvl="1" indent="-342900"/>
            <a:endParaRPr lang="es-E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/>
            <a:r>
              <a:rPr lang="es-ES" sz="2000" dirty="0">
                <a:solidFill>
                  <a:schemeClr val="accent3">
                    <a:lumMod val="50000"/>
                  </a:schemeClr>
                </a:solidFill>
              </a:rPr>
              <a:t>2. La I+D+i en Seguridad Industrial en España </a:t>
            </a:r>
            <a:r>
              <a:rPr lang="es-ES" sz="2000" dirty="0">
                <a:solidFill>
                  <a:schemeClr val="tx2"/>
                </a:solidFill>
              </a:rPr>
              <a:t>(2012-2018)</a:t>
            </a:r>
          </a:p>
          <a:p>
            <a:pPr marL="800100" lvl="1" indent="-342900"/>
            <a:endParaRPr lang="es-ES" sz="2000" dirty="0">
              <a:solidFill>
                <a:schemeClr val="accent2"/>
              </a:solidFill>
            </a:endParaRPr>
          </a:p>
          <a:p>
            <a:pPr marL="800100" lvl="1" indent="-342900"/>
            <a:r>
              <a:rPr lang="es-ES" sz="2000" dirty="0">
                <a:solidFill>
                  <a:schemeClr val="accent3">
                    <a:lumMod val="50000"/>
                  </a:schemeClr>
                </a:solidFill>
              </a:rPr>
              <a:t>3. Oportunidades de I+D+i en Seguridad Industrial </a:t>
            </a:r>
            <a:r>
              <a:rPr lang="es-ES" sz="2000" dirty="0">
                <a:solidFill>
                  <a:schemeClr val="tx2"/>
                </a:solidFill>
              </a:rPr>
              <a:t>(H2020 WP 2018-2020)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s-E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/>
            <a:r>
              <a:rPr lang="es-ES" sz="2000" dirty="0">
                <a:solidFill>
                  <a:schemeClr val="accent3">
                    <a:lumMod val="50000"/>
                  </a:schemeClr>
                </a:solidFill>
              </a:rPr>
              <a:t>4. Seguridad y la Sostenibilidad aplicadas a la CPI y CPS </a:t>
            </a:r>
            <a:r>
              <a:rPr lang="es-ES" sz="2000" dirty="0">
                <a:solidFill>
                  <a:schemeClr val="tx2"/>
                </a:solidFill>
              </a:rPr>
              <a:t>(Ejemplos)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AGENDA</a:t>
            </a:r>
          </a:p>
          <a:p>
            <a:r>
              <a:rPr lang="es-ES" b="1" dirty="0">
                <a:solidFill>
                  <a:schemeClr val="accent3">
                    <a:lumMod val="50000"/>
                  </a:schemeClr>
                </a:solidFill>
              </a:rPr>
              <a:t>INNOVACIÓN EN SEGURIDAD PARA LA SOSTENIBILIDAD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13" name="12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14" name="13 Rectángulo"/>
          <p:cNvSpPr/>
          <p:nvPr/>
        </p:nvSpPr>
        <p:spPr>
          <a:xfrm>
            <a:off x="0" y="179348"/>
            <a:ext cx="6012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Mesa: Innovación  para la Sostenibilidad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556792"/>
            <a:ext cx="9144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PESI is a non-profit Association 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to encourage and promote innovation and technology development (R&amp;D) through cooperation between Industry (Corps, </a:t>
            </a:r>
            <a:r>
              <a:rPr lang="en-US" sz="1600" dirty="0" err="1">
                <a:solidFill>
                  <a:schemeClr val="accent3">
                    <a:lumMod val="50000"/>
                  </a:schemeClr>
                </a:solidFill>
              </a:rPr>
              <a:t>SME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, Engineering &amp; Consultancy firms, Technology Providers) and Research Organizations. PESI is part of the official Technologic Platform Network since its creation,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12 years ago.</a:t>
            </a:r>
          </a:p>
          <a:p>
            <a:pPr algn="just"/>
            <a:endParaRPr lang="en-US" sz="1600" u="sng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Industry, Government Bodies, Academia and Research Institutions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60 Founding Members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Around 850 active Organizations +2500 technicians members</a:t>
            </a:r>
          </a:p>
          <a:p>
            <a:pPr lvl="1" algn="just">
              <a:buFont typeface="Wingdings" pitchFamily="2" charset="2"/>
              <a:buChar char="q"/>
            </a:pP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PESI promotes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an unified and integrated Vision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of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Industrial Safety in order to plan and boost Research, Development and Innovation Activities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. </a:t>
            </a:r>
          </a:p>
          <a:p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Current </a:t>
            </a:r>
            <a:r>
              <a:rPr lang="en-US" sz="1600" u="sng" dirty="0">
                <a:solidFill>
                  <a:schemeClr val="accent3">
                    <a:lumMod val="50000"/>
                  </a:schemeClr>
                </a:solidFill>
              </a:rPr>
              <a:t>working areas</a:t>
            </a: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 Safety of products and facilities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 Labor Occupational Safety and Health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 Environmental Safety</a:t>
            </a:r>
          </a:p>
          <a:p>
            <a:pPr lvl="1">
              <a:buFont typeface="Wingdings" pitchFamily="2" charset="2"/>
              <a:buChar char="q"/>
            </a:pPr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 Corporate Security (ICS cybersecurity inc.) and Resilience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SCOPE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WORKING AREAS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6054387"/>
            <a:ext cx="91440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i="1" dirty="0"/>
              <a:t>A </a:t>
            </a:r>
            <a:r>
              <a:rPr lang="en-US" sz="1600" i="1" u="sng" dirty="0"/>
              <a:t>shared Vision </a:t>
            </a:r>
            <a:r>
              <a:rPr lang="en-US" sz="1600" i="1" dirty="0"/>
              <a:t> corresponding to a </a:t>
            </a:r>
            <a:r>
              <a:rPr lang="en-US" sz="1600" b="1" i="1" dirty="0">
                <a:solidFill>
                  <a:schemeClr val="accent3">
                    <a:lumMod val="50000"/>
                  </a:schemeClr>
                </a:solidFill>
              </a:rPr>
              <a:t>NEW GOVERNANCE AND INTEGRATED RISK MANAGEMENT MODEL </a:t>
            </a:r>
            <a:r>
              <a:rPr lang="en-US" sz="1600" i="1" dirty="0"/>
              <a:t>potentially valid and adaptable to the most relevant </a:t>
            </a:r>
            <a:r>
              <a:rPr lang="en-US" sz="1600" i="1" u="sng" dirty="0"/>
              <a:t>Industrial Systems</a:t>
            </a:r>
            <a:r>
              <a:rPr lang="en-US" sz="1600" i="1" dirty="0"/>
              <a:t> (critical, essential) and so for their </a:t>
            </a:r>
            <a:r>
              <a:rPr lang="en-US" sz="1600" i="1" u="sng" dirty="0"/>
              <a:t>Industrial Subsystems</a:t>
            </a:r>
            <a:r>
              <a:rPr lang="en-US" sz="1600" i="1" dirty="0"/>
              <a:t> to be integrated on them </a:t>
            </a:r>
            <a:r>
              <a:rPr lang="en-US" sz="1600" i="1" u="sng" dirty="0"/>
              <a:t>because of their own and mutual risks </a:t>
            </a:r>
            <a:r>
              <a:rPr lang="en-US" sz="1600" i="1" dirty="0"/>
              <a:t>(interdependencies).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PESI-ETPIS_GRC-RES_model_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1721" y="1509825"/>
            <a:ext cx="4824536" cy="4007407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0" y="766445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VISION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NEW GOVERNANCE AND INTEGRATED RISK MANAGEMENT MODEL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0" y="5500389"/>
            <a:ext cx="9144000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schemeClr val="tx2"/>
                </a:solidFill>
              </a:rPr>
              <a:t>(Outer layer) </a:t>
            </a:r>
            <a:r>
              <a:rPr lang="en-US" sz="1400" b="1" i="1" dirty="0"/>
              <a:t>Trends &amp; Paradigms from Research on Industrial Systems </a:t>
            </a:r>
            <a:r>
              <a:rPr lang="en-US" sz="1400" i="1" dirty="0"/>
              <a:t>(for Products, Services, Facilities,… )</a:t>
            </a:r>
          </a:p>
          <a:p>
            <a:endParaRPr lang="en-US" sz="1400" i="1" dirty="0">
              <a:solidFill>
                <a:schemeClr val="tx2"/>
              </a:solidFill>
            </a:endParaRPr>
          </a:p>
          <a:p>
            <a:r>
              <a:rPr lang="en-US" sz="1400" i="1" dirty="0">
                <a:solidFill>
                  <a:schemeClr val="tx2"/>
                </a:solidFill>
              </a:rPr>
              <a:t>(Inner layer) </a:t>
            </a:r>
            <a:r>
              <a:rPr lang="en-US" sz="1400" b="1" i="1" dirty="0"/>
              <a:t>Industrial Safety high level Managerial Functions </a:t>
            </a:r>
            <a:r>
              <a:rPr lang="en-US" sz="1400" i="1" dirty="0"/>
              <a:t>(cross-cutting functions aligned to working areas defining “Innovation Circles” or the major “Working Groups”)</a:t>
            </a:r>
          </a:p>
          <a:p>
            <a:endParaRPr lang="en-US" sz="1400" i="1" dirty="0"/>
          </a:p>
          <a:p>
            <a:r>
              <a:rPr lang="en-US" sz="1400" i="1" dirty="0">
                <a:solidFill>
                  <a:schemeClr val="tx2"/>
                </a:solidFill>
              </a:rPr>
              <a:t>(Core) </a:t>
            </a:r>
            <a:r>
              <a:rPr lang="en-US" sz="1400" b="1" i="1" dirty="0"/>
              <a:t>European Leadership and Priorities </a:t>
            </a:r>
            <a:r>
              <a:rPr lang="en-US" sz="1400" i="1" dirty="0"/>
              <a:t>to be considered at any resulting action by the use of the Model</a:t>
            </a:r>
            <a:r>
              <a:rPr lang="en-US" sz="1400" b="1" i="1" dirty="0"/>
              <a:t> 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7" name="16 Imagen" descr="PESI logo cuadrad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18" name="17 Rectángulo"/>
          <p:cNvSpPr/>
          <p:nvPr/>
        </p:nvSpPr>
        <p:spPr>
          <a:xfrm>
            <a:off x="2339752" y="1772816"/>
            <a:ext cx="1066318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chemeClr val="tx2"/>
                </a:solidFill>
              </a:rPr>
              <a:t>Outer layer </a:t>
            </a:r>
            <a:endParaRPr lang="es-ES" sz="1400" b="1" i="1" dirty="0">
              <a:solidFill>
                <a:schemeClr val="tx2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944269" y="2257127"/>
            <a:ext cx="987771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chemeClr val="tx2"/>
                </a:solidFill>
              </a:rPr>
              <a:t>Inner layer</a:t>
            </a:r>
            <a:endParaRPr lang="es-ES" sz="1400" b="1" i="1" dirty="0">
              <a:solidFill>
                <a:schemeClr val="tx2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4139952" y="2852936"/>
            <a:ext cx="522900" cy="307777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400" b="1" i="1" dirty="0">
                <a:solidFill>
                  <a:schemeClr val="tx2"/>
                </a:solidFill>
              </a:rPr>
              <a:t>Core</a:t>
            </a:r>
            <a:endParaRPr lang="es-ES" sz="1400" b="1" i="1" dirty="0">
              <a:solidFill>
                <a:schemeClr val="tx2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516216" y="4221088"/>
            <a:ext cx="259228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A model reflecting what</a:t>
            </a:r>
          </a:p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the ecosystem is already doing and/or is able to go </a:t>
            </a:r>
          </a:p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on doing (Spanish Case)</a:t>
            </a:r>
            <a:endParaRPr lang="es-ES" sz="1600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0" y="3068960"/>
            <a:ext cx="233975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Three  (permeable)</a:t>
            </a:r>
          </a:p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layers model</a:t>
            </a:r>
          </a:p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to cope with complexity</a:t>
            </a:r>
          </a:p>
        </p:txBody>
      </p:sp>
      <p:sp>
        <p:nvSpPr>
          <p:cNvPr id="47" name="46 Rectángulo"/>
          <p:cNvSpPr/>
          <p:nvPr/>
        </p:nvSpPr>
        <p:spPr>
          <a:xfrm>
            <a:off x="6264696" y="1589891"/>
            <a:ext cx="284380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accent3">
                    <a:lumMod val="50000"/>
                  </a:schemeClr>
                </a:solidFill>
              </a:rPr>
              <a:t>Governance to help Public and Private Organizations on funding priorization for New Safety and Security Solutions.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Flecha derecha"/>
          <p:cNvSpPr/>
          <p:nvPr/>
        </p:nvSpPr>
        <p:spPr>
          <a:xfrm rot="5400000">
            <a:off x="3933187" y="5003917"/>
            <a:ext cx="622530" cy="641048"/>
          </a:xfrm>
          <a:prstGeom prst="rightArrow">
            <a:avLst>
              <a:gd name="adj1" fmla="val 53192"/>
              <a:gd name="adj2" fmla="val 64421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3 Diagrama"/>
          <p:cNvGraphicFramePr/>
          <p:nvPr/>
        </p:nvGraphicFramePr>
        <p:xfrm>
          <a:off x="1986737" y="1964837"/>
          <a:ext cx="4604999" cy="3076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0" y="6239053"/>
            <a:ext cx="914399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i="1" dirty="0"/>
              <a:t>The main Mission is to define specific Research, Development  and Innovation Projects </a:t>
            </a:r>
            <a:r>
              <a:rPr lang="en-US" sz="1600" i="1" dirty="0"/>
              <a:t>related to existing Industrial Systems or new Security Subsystems </a:t>
            </a:r>
            <a:r>
              <a:rPr lang="en-US" sz="1600" b="1" i="1" dirty="0"/>
              <a:t>under the current of future Rdi Programs</a:t>
            </a:r>
            <a:endParaRPr lang="en-US" sz="1600" b="1" i="1" dirty="0">
              <a:solidFill>
                <a:schemeClr val="accent3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MISSION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RESEARCH, DEVELOPMENT AND INNOVATION ACTIVITIES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5457172" y="4225642"/>
            <a:ext cx="26695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In close collaboration with Safety and </a:t>
            </a:r>
          </a:p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Security Solutions Providers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(Inner Layer) 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251520" y="1556792"/>
            <a:ext cx="31028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Converting Stakeholders Needs and Constraints into Requirements  inspired by Trends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(Outer Layer)</a:t>
            </a:r>
          </a:p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5148064" y="1700808"/>
            <a:ext cx="3436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Integrating Business  Trends as Continuity  within Governance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(Outer Layer)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451737" y="4195485"/>
            <a:ext cx="28030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In close collaboration with</a:t>
            </a:r>
          </a:p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Cross-cutting Industrial Activities</a:t>
            </a:r>
          </a:p>
          <a:p>
            <a:pPr algn="ctr"/>
            <a:r>
              <a:rPr lang="en-US" sz="1600" dirty="0">
                <a:solidFill>
                  <a:schemeClr val="tx2"/>
                </a:solidFill>
              </a:rPr>
              <a:t>(Inner Layer)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1" name="20 Imagen" descr="PESI logo cuadrad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22" name="21 CuadroTexto"/>
          <p:cNvSpPr txBox="1"/>
          <p:nvPr/>
        </p:nvSpPr>
        <p:spPr>
          <a:xfrm>
            <a:off x="1979712" y="5682734"/>
            <a:ext cx="4680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3">
                    <a:lumMod val="50000"/>
                  </a:schemeClr>
                </a:solidFill>
              </a:rPr>
              <a:t>Industrial Safety and Security Activities</a:t>
            </a:r>
            <a:endParaRPr lang="en-US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CORE (i)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INDUSTRY 4.0 AND KETs FOR SAFETY AND SECURITY IDENTIFICATION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5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grpSp>
        <p:nvGrpSpPr>
          <p:cNvPr id="8" name="2 Grupo"/>
          <p:cNvGrpSpPr/>
          <p:nvPr/>
        </p:nvGrpSpPr>
        <p:grpSpPr>
          <a:xfrm>
            <a:off x="432048" y="1512277"/>
            <a:ext cx="7834470" cy="5126970"/>
            <a:chOff x="-1116632" y="-675456"/>
            <a:chExt cx="11766322" cy="8208912"/>
          </a:xfrm>
        </p:grpSpPr>
        <p:graphicFrame>
          <p:nvGraphicFramePr>
            <p:cNvPr id="9" name="8 Diagrama"/>
            <p:cNvGraphicFramePr/>
            <p:nvPr/>
          </p:nvGraphicFramePr>
          <p:xfrm>
            <a:off x="-1116632" y="1669256"/>
            <a:ext cx="5112568" cy="34879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graphicFrame>
          <p:nvGraphicFramePr>
            <p:cNvPr id="10" name="9 Diagrama"/>
            <p:cNvGraphicFramePr/>
            <p:nvPr/>
          </p:nvGraphicFramePr>
          <p:xfrm>
            <a:off x="2051720" y="4045520"/>
            <a:ext cx="5112568" cy="34879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9" r:lo="rId10" r:qs="rId11" r:cs="rId12"/>
            </a:graphicData>
          </a:graphic>
        </p:graphicFrame>
        <p:graphicFrame>
          <p:nvGraphicFramePr>
            <p:cNvPr id="11" name="10 Diagrama"/>
            <p:cNvGraphicFramePr/>
            <p:nvPr/>
          </p:nvGraphicFramePr>
          <p:xfrm>
            <a:off x="2162956" y="-675456"/>
            <a:ext cx="5112568" cy="34879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4" r:lo="rId15" r:qs="rId16" r:cs="rId17"/>
            </a:graphicData>
          </a:graphic>
        </p:graphicFrame>
        <p:graphicFrame>
          <p:nvGraphicFramePr>
            <p:cNvPr id="12" name="11 Diagrama"/>
            <p:cNvGraphicFramePr/>
            <p:nvPr/>
          </p:nvGraphicFramePr>
          <p:xfrm>
            <a:off x="5537122" y="1669256"/>
            <a:ext cx="5112568" cy="348793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9" r:lo="rId20" r:qs="rId21" r:cs="rId22"/>
            </a:graphicData>
          </a:graphic>
        </p:graphicFrame>
        <p:sp>
          <p:nvSpPr>
            <p:cNvPr id="13" name="12 CuadroTexto"/>
            <p:cNvSpPr txBox="1"/>
            <p:nvPr/>
          </p:nvSpPr>
          <p:spPr>
            <a:xfrm>
              <a:off x="3570655" y="3290649"/>
              <a:ext cx="2079112" cy="5913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>
                  <a:solidFill>
                    <a:schemeClr val="tx2"/>
                  </a:solidFill>
                </a:rPr>
                <a:t>Industria 4.0</a:t>
              </a:r>
            </a:p>
          </p:txBody>
        </p:sp>
      </p:grpSp>
      <p:sp>
        <p:nvSpPr>
          <p:cNvPr id="14" name="13 CuadroTexto"/>
          <p:cNvSpPr txBox="1"/>
          <p:nvPr/>
        </p:nvSpPr>
        <p:spPr>
          <a:xfrm>
            <a:off x="3658006" y="3693887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PLM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527993" y="3348248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IoT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87958" y="3290642"/>
            <a:ext cx="870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RQM/KM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7287209" y="4219778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PLM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505878" y="5825324"/>
            <a:ext cx="870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RQM/KM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674230" y="5199087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RAMS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5328592" y="2952437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BIM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890254" y="2246759"/>
            <a:ext cx="622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RAMS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1756995" y="2491586"/>
            <a:ext cx="606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MBSE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2966729" y="1742703"/>
            <a:ext cx="425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I.A.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925347" y="4450204"/>
            <a:ext cx="606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MBSE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3312368" y="4450204"/>
            <a:ext cx="425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I.A.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691680" y="5301208"/>
            <a:ext cx="6968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CLOUD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682342" y="2534791"/>
            <a:ext cx="412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IoT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755576" y="4551015"/>
            <a:ext cx="7237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ML/I.A.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4810134" y="1598687"/>
            <a:ext cx="606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MBSE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71170" y="5157192"/>
            <a:ext cx="154850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35 CuadroTexto"/>
          <p:cNvSpPr txBox="1"/>
          <p:nvPr/>
        </p:nvSpPr>
        <p:spPr>
          <a:xfrm>
            <a:off x="5652120" y="5982379"/>
            <a:ext cx="3436594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Most of KETs  correspond to “Systems Engineering” Processes (to be called in Projects)</a:t>
            </a:r>
          </a:p>
          <a:p>
            <a:pPr algn="ctr"/>
            <a:r>
              <a:rPr lang="en-US" sz="1200" dirty="0"/>
              <a:t>Software is “structured knowledge”</a:t>
            </a:r>
          </a:p>
          <a:p>
            <a:pPr algn="ctr"/>
            <a:r>
              <a:rPr lang="en-US" sz="1200" dirty="0"/>
              <a:t>Processes are “a kind of knowledge” too</a:t>
            </a:r>
          </a:p>
        </p:txBody>
      </p:sp>
      <p:sp>
        <p:nvSpPr>
          <p:cNvPr id="37" name="36 CuadroTexto"/>
          <p:cNvSpPr txBox="1"/>
          <p:nvPr/>
        </p:nvSpPr>
        <p:spPr>
          <a:xfrm>
            <a:off x="-1" y="6351711"/>
            <a:ext cx="2053883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Human Factor</a:t>
            </a:r>
          </a:p>
          <a:p>
            <a:pPr algn="ctr"/>
            <a:r>
              <a:rPr lang="en-US" sz="1200" dirty="0"/>
              <a:t>is “the key issue”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8316416" y="3356992"/>
            <a:ext cx="673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GMAO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8100392" y="3861048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BIM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2771800" y="2780928"/>
            <a:ext cx="6731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3">
                    <a:lumMod val="50000"/>
                  </a:schemeClr>
                </a:solidFill>
              </a:rPr>
              <a:t>GMAO</a:t>
            </a:r>
            <a:endParaRPr lang="es-ES" sz="105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CORE (ii)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KETs AND NEEDS ALLOCATION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5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41" name="40 CuadroTexto"/>
          <p:cNvSpPr txBox="1"/>
          <p:nvPr/>
        </p:nvSpPr>
        <p:spPr>
          <a:xfrm>
            <a:off x="14068" y="6309320"/>
            <a:ext cx="9129932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Instead of allocating KETs, better to allocate “processes needs” first along the “project life cycle”.</a:t>
            </a:r>
          </a:p>
          <a:p>
            <a:r>
              <a:rPr lang="en-US" sz="1400" dirty="0"/>
              <a:t>Terminology from </a:t>
            </a:r>
            <a:r>
              <a:rPr lang="en-US" sz="1400" dirty="0" err="1"/>
              <a:t>INCOSE</a:t>
            </a:r>
            <a:r>
              <a:rPr lang="en-US" sz="1400" dirty="0"/>
              <a:t> GUIDELINES 2015</a:t>
            </a:r>
          </a:p>
          <a:p>
            <a:endParaRPr lang="en-US" sz="1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0773" y="1916832"/>
            <a:ext cx="7555683" cy="17375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86016" y="4413837"/>
            <a:ext cx="5494296" cy="15354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1" name="60 CuadroTexto"/>
          <p:cNvSpPr txBox="1"/>
          <p:nvPr/>
        </p:nvSpPr>
        <p:spPr>
          <a:xfrm>
            <a:off x="251520" y="1556792"/>
            <a:ext cx="81369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Example of correspondence of KETs and SE Technical Processes after Prospecting IT Market   </a:t>
            </a:r>
          </a:p>
        </p:txBody>
      </p:sp>
      <p:sp>
        <p:nvSpPr>
          <p:cNvPr id="62" name="61 CuadroTexto"/>
          <p:cNvSpPr txBox="1"/>
          <p:nvPr/>
        </p:nvSpPr>
        <p:spPr>
          <a:xfrm>
            <a:off x="251520" y="3954542"/>
            <a:ext cx="540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Example of Lifecycle Models for a Generic Project/Program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UNDERSTANDING THE CORE (iii)</a:t>
            </a:r>
          </a:p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EXAMPLE: To support a generic  challenge on Safety and Security for a Generic Activity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Modelo de Plataforma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5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41" name="40 CuadroTexto"/>
          <p:cNvSpPr txBox="1"/>
          <p:nvPr/>
        </p:nvSpPr>
        <p:spPr>
          <a:xfrm>
            <a:off x="14068" y="6309320"/>
            <a:ext cx="9129932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By defining a  Generic Program (Mission - Challenge) it’s possible to define also a KETs adoption Plan for an industrial  activity  (Facilities, Infrastructures, Cities) when Projects are called to cope with barriers of industrial segments.</a:t>
            </a:r>
          </a:p>
        </p:txBody>
      </p:sp>
      <p:sp>
        <p:nvSpPr>
          <p:cNvPr id="13" name="12 Triángulo isósceles"/>
          <p:cNvSpPr/>
          <p:nvPr/>
        </p:nvSpPr>
        <p:spPr>
          <a:xfrm rot="10800000">
            <a:off x="4283968" y="4437112"/>
            <a:ext cx="1440160" cy="21602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4283968" y="4653136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Generic KETs Roadmap</a:t>
            </a:r>
          </a:p>
        </p:txBody>
      </p:sp>
      <p:sp>
        <p:nvSpPr>
          <p:cNvPr id="16" name="15 Triángulo isósceles"/>
          <p:cNvSpPr/>
          <p:nvPr/>
        </p:nvSpPr>
        <p:spPr>
          <a:xfrm rot="10800000">
            <a:off x="4283969" y="5229199"/>
            <a:ext cx="1440160" cy="21602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3419872" y="5517232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3">
                    <a:lumMod val="50000"/>
                  </a:schemeClr>
                </a:solidFill>
              </a:rPr>
              <a:t>Generic Capability Management Plan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772816"/>
            <a:ext cx="6380163" cy="248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0" y="159023"/>
            <a:ext cx="6084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2 . </a:t>
            </a:r>
            <a:r>
              <a:rPr lang="es-ES" sz="2400" b="1" dirty="0">
                <a:solidFill>
                  <a:schemeClr val="accent3">
                    <a:lumMod val="50000"/>
                  </a:schemeClr>
                </a:solidFill>
              </a:rPr>
              <a:t>La I+D+i en Seguridad Industrial en España </a:t>
            </a:r>
            <a:endParaRPr lang="en-US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0" y="764704"/>
            <a:ext cx="914400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CORRESPONDENCIA DE LA ACTIVIDAD DE I+D+I NACIONAL CON LA ESTRUCTURA DE PESI</a:t>
            </a:r>
          </a:p>
          <a:p>
            <a:r>
              <a:rPr lang="es-ES" b="1" dirty="0">
                <a:solidFill>
                  <a:schemeClr val="accent3">
                    <a:lumMod val="50000"/>
                  </a:schemeClr>
                </a:solidFill>
              </a:rPr>
              <a:t>MUESTRA DE PROYECTOS DE I+D+I SOCIOS PESI Y PRINCIPALES COLABORADORES (2012-2018)</a:t>
            </a: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12" name="11 Imagen" descr="PESI logo cuadra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79096" y="0"/>
            <a:ext cx="1529408" cy="764704"/>
          </a:xfrm>
          <a:prstGeom prst="rect">
            <a:avLst/>
          </a:prstGeom>
        </p:spPr>
      </p:pic>
      <p:sp>
        <p:nvSpPr>
          <p:cNvPr id="18" name="17 Rectángulo"/>
          <p:cNvSpPr/>
          <p:nvPr/>
        </p:nvSpPr>
        <p:spPr>
          <a:xfrm>
            <a:off x="0" y="5869721"/>
            <a:ext cx="9144000" cy="1015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200" i="1" dirty="0"/>
              <a:t>Para el </a:t>
            </a:r>
            <a:r>
              <a:rPr lang="es-ES" sz="1200" b="1" i="1" dirty="0"/>
              <a:t>periodo 2012- 2018 </a:t>
            </a:r>
            <a:r>
              <a:rPr lang="es-ES" sz="1200" i="1" dirty="0"/>
              <a:t>(parcial)</a:t>
            </a:r>
            <a:r>
              <a:rPr lang="es-ES" sz="1200" b="1" i="1" dirty="0"/>
              <a:t> </a:t>
            </a:r>
            <a:r>
              <a:rPr lang="es-ES" sz="1200" i="1" dirty="0"/>
              <a:t>se han identificado unos </a:t>
            </a:r>
            <a:r>
              <a:rPr lang="es-ES" sz="1200" b="1" i="1" dirty="0"/>
              <a:t>220 proyectos de I+D+i.</a:t>
            </a:r>
          </a:p>
          <a:p>
            <a:r>
              <a:rPr lang="es-ES" sz="1200" b="1" i="1" dirty="0"/>
              <a:t>51% de los proyectos tienen correspondencia con Tems de la Agenda del GT Safety</a:t>
            </a:r>
            <a:r>
              <a:rPr lang="es-ES" sz="1200" i="1" dirty="0"/>
              <a:t>, 19% GT Security y 16% son de Movilidad.</a:t>
            </a:r>
          </a:p>
          <a:p>
            <a:r>
              <a:rPr lang="es-ES" sz="1200" b="1" i="1" dirty="0"/>
              <a:t>61% de los proyectos tienen financiación Europea</a:t>
            </a:r>
            <a:r>
              <a:rPr lang="es-ES" sz="1200" i="1" dirty="0"/>
              <a:t>, 21% nacional, y un 5% regional.</a:t>
            </a:r>
          </a:p>
          <a:p>
            <a:r>
              <a:rPr lang="es-ES" sz="1200" b="1" i="1" dirty="0"/>
              <a:t>El crecimiento del conjunto es constante </a:t>
            </a:r>
            <a:r>
              <a:rPr lang="es-ES" sz="1200" i="1" dirty="0"/>
              <a:t>considerando en media entre 2012- y 2017.</a:t>
            </a:r>
          </a:p>
          <a:p>
            <a:r>
              <a:rPr lang="es-ES" sz="1200" b="1" i="1" dirty="0"/>
              <a:t>El crecimiento anual por categorías es en general constante </a:t>
            </a:r>
            <a:r>
              <a:rPr lang="es-ES" sz="1200" i="1" dirty="0"/>
              <a:t>con posible tendencia a decaer en GT Nano entre 2012- y 2017.</a:t>
            </a:r>
          </a:p>
        </p:txBody>
      </p:sp>
      <p:pic>
        <p:nvPicPr>
          <p:cNvPr id="21" name="20 Imagen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35896" y="4293096"/>
            <a:ext cx="2448272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23 Imagen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16216" y="4365104"/>
            <a:ext cx="2520280" cy="12961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1914780"/>
            <a:ext cx="3118148" cy="36744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25 CuadroTexto"/>
          <p:cNvSpPr txBox="1"/>
          <p:nvPr/>
        </p:nvSpPr>
        <p:spPr>
          <a:xfrm>
            <a:off x="3917374" y="1609055"/>
            <a:ext cx="2382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Distribución por Categorías 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6653678" y="1484784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Distribución por Origen de Financiación Pública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3917374" y="3789040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Crecimiento anual en conjunto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6653678" y="3789040"/>
            <a:ext cx="2382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Crecimiento anual  por Categorías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1988840"/>
            <a:ext cx="2520280" cy="1675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04248" y="1987004"/>
            <a:ext cx="2162184" cy="1653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2" name="31 CuadroTexto"/>
          <p:cNvSpPr txBox="1"/>
          <p:nvPr/>
        </p:nvSpPr>
        <p:spPr>
          <a:xfrm>
            <a:off x="611560" y="1537047"/>
            <a:ext cx="2382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accent3">
                    <a:lumMod val="50000"/>
                  </a:schemeClr>
                </a:solidFill>
              </a:rPr>
              <a:t>Agenda PESI y Categorías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1655</Words>
  <Application>Microsoft Office PowerPoint</Application>
  <PresentationFormat>Presentación en pantalla (4:3)</PresentationFormat>
  <Paragraphs>206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rpastor</dc:creator>
  <cp:lastModifiedBy>Jose Javier Larrañeta Ibañez</cp:lastModifiedBy>
  <cp:revision>172</cp:revision>
  <dcterms:created xsi:type="dcterms:W3CDTF">2019-03-10T09:13:02Z</dcterms:created>
  <dcterms:modified xsi:type="dcterms:W3CDTF">2019-07-08T07:34:09Z</dcterms:modified>
</cp:coreProperties>
</file>